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2" r:id="rId4"/>
    <p:sldId id="280" r:id="rId5"/>
    <p:sldId id="282" r:id="rId6"/>
    <p:sldId id="27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6BD04-2760-41C5-BA69-2ED2B9280805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ADF342E-85EA-4A10-9B17-14D953C8BA94}">
      <dgm:prSet custT="1"/>
      <dgm:spPr/>
      <dgm:t>
        <a:bodyPr/>
        <a:lstStyle/>
        <a:p>
          <a:pPr algn="ctr"/>
          <a:r>
            <a:rPr lang="it-IT" sz="2600" b="1" dirty="0">
              <a:latin typeface="+mj-lt"/>
            </a:rPr>
            <a:t>«GREEN TRANSITION FUND»</a:t>
          </a:r>
        </a:p>
      </dgm:t>
    </dgm:pt>
    <dgm:pt modelId="{516B05D3-B4DC-485C-99D4-5177EDC2075A}" type="parTrans" cxnId="{8E58CA94-75D5-4A59-90BB-2BD56680B201}">
      <dgm:prSet/>
      <dgm:spPr/>
      <dgm:t>
        <a:bodyPr/>
        <a:lstStyle/>
        <a:p>
          <a:endParaRPr lang="it-IT"/>
        </a:p>
      </dgm:t>
    </dgm:pt>
    <dgm:pt modelId="{65676300-29BD-4CE8-BAB9-4156652DDDEA}" type="sibTrans" cxnId="{8E58CA94-75D5-4A59-90BB-2BD56680B201}">
      <dgm:prSet/>
      <dgm:spPr/>
      <dgm:t>
        <a:bodyPr/>
        <a:lstStyle/>
        <a:p>
          <a:endParaRPr lang="it-IT"/>
        </a:p>
      </dgm:t>
    </dgm:pt>
    <dgm:pt modelId="{FD4EE1A9-8F74-49BF-B2C6-3E700A529EF2}" type="pres">
      <dgm:prSet presAssocID="{5896BD04-2760-41C5-BA69-2ED2B9280805}" presName="linear" presStyleCnt="0">
        <dgm:presLayoutVars>
          <dgm:animLvl val="lvl"/>
          <dgm:resizeHandles val="exact"/>
        </dgm:presLayoutVars>
      </dgm:prSet>
      <dgm:spPr/>
    </dgm:pt>
    <dgm:pt modelId="{45F90658-258C-4058-B7A7-783F9818ACAA}" type="pres">
      <dgm:prSet presAssocID="{CADF342E-85EA-4A10-9B17-14D953C8BA9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39D172-038B-4A05-8BC4-48F95944FA07}" type="presOf" srcId="{5896BD04-2760-41C5-BA69-2ED2B9280805}" destId="{FD4EE1A9-8F74-49BF-B2C6-3E700A529EF2}" srcOrd="0" destOrd="0" presId="urn:microsoft.com/office/officeart/2005/8/layout/vList2"/>
    <dgm:cxn modelId="{8E58CA94-75D5-4A59-90BB-2BD56680B201}" srcId="{5896BD04-2760-41C5-BA69-2ED2B9280805}" destId="{CADF342E-85EA-4A10-9B17-14D953C8BA94}" srcOrd="0" destOrd="0" parTransId="{516B05D3-B4DC-485C-99D4-5177EDC2075A}" sibTransId="{65676300-29BD-4CE8-BAB9-4156652DDDEA}"/>
    <dgm:cxn modelId="{E53C28DF-52A0-4680-B24C-712627A0E8ED}" type="presOf" srcId="{CADF342E-85EA-4A10-9B17-14D953C8BA94}" destId="{45F90658-258C-4058-B7A7-783F9818ACAA}" srcOrd="0" destOrd="0" presId="urn:microsoft.com/office/officeart/2005/8/layout/vList2"/>
    <dgm:cxn modelId="{81550AB6-2837-469F-B609-0F8E15780A5D}" type="presParOf" srcId="{FD4EE1A9-8F74-49BF-B2C6-3E700A529EF2}" destId="{45F90658-258C-4058-B7A7-783F9818AC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CC760-8681-47E8-A308-C648AC23F46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2E51D9B-D887-4D86-90B5-FEC8C286860A}">
      <dgm:prSet custT="1"/>
      <dgm:spPr>
        <a:solidFill>
          <a:schemeClr val="bg2"/>
        </a:solidFill>
      </dgm:spPr>
      <dgm:t>
        <a:bodyPr/>
        <a:lstStyle/>
        <a:p>
          <a:endParaRPr lang="it-IT" sz="2000" b="0" dirty="0">
            <a:solidFill>
              <a:schemeClr val="tx1"/>
            </a:solidFill>
            <a:latin typeface="+mj-lt"/>
          </a:endParaRPr>
        </a:p>
      </dgm:t>
    </dgm:pt>
    <dgm:pt modelId="{630054B5-F4BB-46E3-B85A-CBE8B26FBBAE}" type="parTrans" cxnId="{FBAA4504-D82E-43B3-8069-0E6706000C65}">
      <dgm:prSet/>
      <dgm:spPr/>
      <dgm:t>
        <a:bodyPr/>
        <a:lstStyle/>
        <a:p>
          <a:endParaRPr lang="it-IT"/>
        </a:p>
      </dgm:t>
    </dgm:pt>
    <dgm:pt modelId="{92AB1A8A-2F8C-4749-8281-D4AD9D488821}" type="sibTrans" cxnId="{FBAA4504-D82E-43B3-8069-0E6706000C65}">
      <dgm:prSet/>
      <dgm:spPr/>
      <dgm:t>
        <a:bodyPr/>
        <a:lstStyle/>
        <a:p>
          <a:endParaRPr lang="it-IT"/>
        </a:p>
      </dgm:t>
    </dgm:pt>
    <dgm:pt modelId="{1B0A046B-6811-4F9D-B64F-47D899D550F3}" type="pres">
      <dgm:prSet presAssocID="{FC1CC760-8681-47E8-A308-C648AC23F46D}" presName="linear" presStyleCnt="0">
        <dgm:presLayoutVars>
          <dgm:animLvl val="lvl"/>
          <dgm:resizeHandles val="exact"/>
        </dgm:presLayoutVars>
      </dgm:prSet>
      <dgm:spPr/>
    </dgm:pt>
    <dgm:pt modelId="{0A7DE06F-CE03-4235-8149-CFCDC9EC6FAC}" type="pres">
      <dgm:prSet presAssocID="{02E51D9B-D887-4D86-90B5-FEC8C286860A}" presName="parentText" presStyleLbl="node1" presStyleIdx="0" presStyleCnt="1" custScaleY="100085" custLinFactNeighborY="0">
        <dgm:presLayoutVars>
          <dgm:chMax val="0"/>
          <dgm:bulletEnabled val="1"/>
        </dgm:presLayoutVars>
      </dgm:prSet>
      <dgm:spPr/>
    </dgm:pt>
  </dgm:ptLst>
  <dgm:cxnLst>
    <dgm:cxn modelId="{FBAA4504-D82E-43B3-8069-0E6706000C65}" srcId="{FC1CC760-8681-47E8-A308-C648AC23F46D}" destId="{02E51D9B-D887-4D86-90B5-FEC8C286860A}" srcOrd="0" destOrd="0" parTransId="{630054B5-F4BB-46E3-B85A-CBE8B26FBBAE}" sibTransId="{92AB1A8A-2F8C-4749-8281-D4AD9D488821}"/>
    <dgm:cxn modelId="{11E0D065-AC6C-427F-A17A-68AD693F050E}" type="presOf" srcId="{FC1CC760-8681-47E8-A308-C648AC23F46D}" destId="{1B0A046B-6811-4F9D-B64F-47D899D550F3}" srcOrd="0" destOrd="0" presId="urn:microsoft.com/office/officeart/2005/8/layout/vList2"/>
    <dgm:cxn modelId="{EFCD6CDA-C835-407D-A9B5-AEA6FEA985D8}" type="presOf" srcId="{02E51D9B-D887-4D86-90B5-FEC8C286860A}" destId="{0A7DE06F-CE03-4235-8149-CFCDC9EC6FAC}" srcOrd="0" destOrd="0" presId="urn:microsoft.com/office/officeart/2005/8/layout/vList2"/>
    <dgm:cxn modelId="{B53F6DEB-376D-4D02-9CAC-B4EED10A2F7D}" type="presParOf" srcId="{1B0A046B-6811-4F9D-B64F-47D899D550F3}" destId="{0A7DE06F-CE03-4235-8149-CFCDC9EC6F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E1CCD1-5365-4C55-880C-20675E9E1E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640FD8-BFF8-416F-9CAF-966E1B1E933D}">
      <dgm:prSet custT="1"/>
      <dgm:spPr>
        <a:solidFill>
          <a:schemeClr val="bg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600" b="0" dirty="0">
              <a:solidFill>
                <a:schemeClr val="tx1"/>
              </a:solidFill>
              <a:latin typeface="+mj-lt"/>
            </a:rPr>
            <a:t>- 300 milioni di euro;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600" b="0" dirty="0">
              <a:solidFill>
                <a:schemeClr val="tx1"/>
              </a:solidFill>
              <a:latin typeface="+mj-lt"/>
            </a:rPr>
            <a:t>- supporto ai processi di Istruzione e R&amp;D (</a:t>
          </a:r>
          <a:r>
            <a:rPr lang="it-IT" sz="1600" b="0" dirty="0" err="1">
              <a:solidFill>
                <a:schemeClr val="tx1"/>
              </a:solidFill>
              <a:latin typeface="+mj-lt"/>
            </a:rPr>
            <a:t>Research</a:t>
          </a:r>
          <a:r>
            <a:rPr lang="it-IT" sz="1600" b="0" dirty="0">
              <a:solidFill>
                <a:schemeClr val="tx1"/>
              </a:solidFill>
              <a:latin typeface="+mj-lt"/>
            </a:rPr>
            <a:t> and Development) delle società finalizzati a un’implementazione dell’intelligenza artificiale, delle soluzioni cloud, </a:t>
          </a:r>
          <a:r>
            <a:rPr lang="it-IT" sz="1600" b="0" dirty="0" err="1">
              <a:solidFill>
                <a:schemeClr val="tx1"/>
              </a:solidFill>
              <a:latin typeface="+mj-lt"/>
            </a:rPr>
            <a:t>healthcare</a:t>
          </a:r>
          <a:r>
            <a:rPr lang="it-IT" sz="1600" b="0" dirty="0">
              <a:solidFill>
                <a:schemeClr val="tx1"/>
              </a:solidFill>
              <a:latin typeface="+mj-lt"/>
            </a:rPr>
            <a:t>, Industria 4.0, cybersecurity, fintech e blockchain;</a:t>
          </a:r>
        </a:p>
      </dgm:t>
    </dgm:pt>
    <dgm:pt modelId="{4763FC0C-0656-44C8-94BF-CC48A7E72143}" type="parTrans" cxnId="{5D64E760-DC3E-42F9-AFBB-13817D37AAD3}">
      <dgm:prSet/>
      <dgm:spPr/>
      <dgm:t>
        <a:bodyPr/>
        <a:lstStyle/>
        <a:p>
          <a:endParaRPr lang="it-IT"/>
        </a:p>
      </dgm:t>
    </dgm:pt>
    <dgm:pt modelId="{9E47B211-DFBA-4E35-BA2A-B1CE3B2AA2C9}" type="sibTrans" cxnId="{5D64E760-DC3E-42F9-AFBB-13817D37AAD3}">
      <dgm:prSet/>
      <dgm:spPr/>
      <dgm:t>
        <a:bodyPr/>
        <a:lstStyle/>
        <a:p>
          <a:endParaRPr lang="it-IT"/>
        </a:p>
      </dgm:t>
    </dgm:pt>
    <dgm:pt modelId="{8206C540-7027-454A-BB7C-7E31DFCB53CA}" type="pres">
      <dgm:prSet presAssocID="{05E1CCD1-5365-4C55-880C-20675E9E1E3D}" presName="linear" presStyleCnt="0">
        <dgm:presLayoutVars>
          <dgm:animLvl val="lvl"/>
          <dgm:resizeHandles val="exact"/>
        </dgm:presLayoutVars>
      </dgm:prSet>
      <dgm:spPr/>
    </dgm:pt>
    <dgm:pt modelId="{064B549D-3B25-4F21-AFDC-BA80671779EC}" type="pres">
      <dgm:prSet presAssocID="{C6640FD8-BFF8-416F-9CAF-966E1B1E933D}" presName="parentText" presStyleLbl="node1" presStyleIdx="0" presStyleCnt="1" custAng="0" custLinFactNeighborX="-202" custLinFactNeighborY="-50000">
        <dgm:presLayoutVars>
          <dgm:chMax val="0"/>
          <dgm:bulletEnabled val="1"/>
        </dgm:presLayoutVars>
      </dgm:prSet>
      <dgm:spPr/>
    </dgm:pt>
  </dgm:ptLst>
  <dgm:cxnLst>
    <dgm:cxn modelId="{5D64E760-DC3E-42F9-AFBB-13817D37AAD3}" srcId="{05E1CCD1-5365-4C55-880C-20675E9E1E3D}" destId="{C6640FD8-BFF8-416F-9CAF-966E1B1E933D}" srcOrd="0" destOrd="0" parTransId="{4763FC0C-0656-44C8-94BF-CC48A7E72143}" sibTransId="{9E47B211-DFBA-4E35-BA2A-B1CE3B2AA2C9}"/>
    <dgm:cxn modelId="{99796A56-83E8-42F8-A971-FD1703B76A55}" type="presOf" srcId="{05E1CCD1-5365-4C55-880C-20675E9E1E3D}" destId="{8206C540-7027-454A-BB7C-7E31DFCB53CA}" srcOrd="0" destOrd="0" presId="urn:microsoft.com/office/officeart/2005/8/layout/vList2"/>
    <dgm:cxn modelId="{D055C9FB-485D-4D49-9DA3-6AB25C61F61F}" type="presOf" srcId="{C6640FD8-BFF8-416F-9CAF-966E1B1E933D}" destId="{064B549D-3B25-4F21-AFDC-BA80671779EC}" srcOrd="0" destOrd="0" presId="urn:microsoft.com/office/officeart/2005/8/layout/vList2"/>
    <dgm:cxn modelId="{8F1B9F51-0270-4C2E-AA49-E58FD1440CA3}" type="presParOf" srcId="{8206C540-7027-454A-BB7C-7E31DFCB53CA}" destId="{064B549D-3B25-4F21-AFDC-BA80671779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76A7D9-C9C3-4738-A5F6-1A355E15D7AB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09ED617-551E-42AE-8BD6-35306708F7A5}">
      <dgm:prSet custT="1"/>
      <dgm:spPr/>
      <dgm:t>
        <a:bodyPr/>
        <a:lstStyle/>
        <a:p>
          <a:r>
            <a:rPr lang="it-IT" sz="2600" dirty="0">
              <a:latin typeface="+mj-lt"/>
            </a:rPr>
            <a:t>«</a:t>
          </a:r>
          <a:r>
            <a:rPr lang="it-IT" sz="2600" b="1" dirty="0">
              <a:latin typeface="+mj-lt"/>
            </a:rPr>
            <a:t>DIGITAL</a:t>
          </a:r>
          <a:r>
            <a:rPr lang="it-IT" sz="2600" b="1" baseline="0" dirty="0">
              <a:latin typeface="+mj-lt"/>
            </a:rPr>
            <a:t> TRANSITION FUND»</a:t>
          </a:r>
          <a:endParaRPr lang="it-IT" sz="2600" b="1" dirty="0">
            <a:latin typeface="+mj-lt"/>
          </a:endParaRPr>
        </a:p>
      </dgm:t>
    </dgm:pt>
    <dgm:pt modelId="{90B742A5-795A-43C4-86E4-AF752D6615BD}" type="parTrans" cxnId="{4FEF49BE-29A4-4468-8F15-0C099B996287}">
      <dgm:prSet/>
      <dgm:spPr/>
      <dgm:t>
        <a:bodyPr/>
        <a:lstStyle/>
        <a:p>
          <a:endParaRPr lang="it-IT"/>
        </a:p>
      </dgm:t>
    </dgm:pt>
    <dgm:pt modelId="{17881DB4-DC38-42F5-BED8-301316602191}" type="sibTrans" cxnId="{4FEF49BE-29A4-4468-8F15-0C099B996287}">
      <dgm:prSet/>
      <dgm:spPr/>
      <dgm:t>
        <a:bodyPr/>
        <a:lstStyle/>
        <a:p>
          <a:endParaRPr lang="it-IT"/>
        </a:p>
      </dgm:t>
    </dgm:pt>
    <dgm:pt modelId="{BE1BD4B7-9685-43BD-9AC1-734DF578036E}" type="pres">
      <dgm:prSet presAssocID="{5976A7D9-C9C3-4738-A5F6-1A355E15D7AB}" presName="Name0" presStyleCnt="0">
        <dgm:presLayoutVars>
          <dgm:dir/>
          <dgm:animLvl val="lvl"/>
          <dgm:resizeHandles val="exact"/>
        </dgm:presLayoutVars>
      </dgm:prSet>
      <dgm:spPr/>
    </dgm:pt>
    <dgm:pt modelId="{A20BF8DD-65E9-4B5A-B857-BB933B123A65}" type="pres">
      <dgm:prSet presAssocID="{C09ED617-551E-42AE-8BD6-35306708F7A5}" presName="linNode" presStyleCnt="0"/>
      <dgm:spPr/>
    </dgm:pt>
    <dgm:pt modelId="{E4CB44D9-5655-462D-9201-D5056B86F112}" type="pres">
      <dgm:prSet presAssocID="{C09ED617-551E-42AE-8BD6-35306708F7A5}" presName="parentText" presStyleLbl="node1" presStyleIdx="0" presStyleCnt="1" custScaleX="277778" custLinFactNeighborX="12127" custLinFactNeighborY="-10316">
        <dgm:presLayoutVars>
          <dgm:chMax val="1"/>
          <dgm:bulletEnabled val="1"/>
        </dgm:presLayoutVars>
      </dgm:prSet>
      <dgm:spPr/>
    </dgm:pt>
  </dgm:ptLst>
  <dgm:cxnLst>
    <dgm:cxn modelId="{997F6718-5D31-476F-8DBD-49964C66A2E4}" type="presOf" srcId="{C09ED617-551E-42AE-8BD6-35306708F7A5}" destId="{E4CB44D9-5655-462D-9201-D5056B86F112}" srcOrd="0" destOrd="0" presId="urn:microsoft.com/office/officeart/2005/8/layout/vList5"/>
    <dgm:cxn modelId="{BE5B0690-73CE-4717-82A3-566211491146}" type="presOf" srcId="{5976A7D9-C9C3-4738-A5F6-1A355E15D7AB}" destId="{BE1BD4B7-9685-43BD-9AC1-734DF578036E}" srcOrd="0" destOrd="0" presId="urn:microsoft.com/office/officeart/2005/8/layout/vList5"/>
    <dgm:cxn modelId="{4FEF49BE-29A4-4468-8F15-0C099B996287}" srcId="{5976A7D9-C9C3-4738-A5F6-1A355E15D7AB}" destId="{C09ED617-551E-42AE-8BD6-35306708F7A5}" srcOrd="0" destOrd="0" parTransId="{90B742A5-795A-43C4-86E4-AF752D6615BD}" sibTransId="{17881DB4-DC38-42F5-BED8-301316602191}"/>
    <dgm:cxn modelId="{5FC095FC-7DEB-4C3A-BED1-73CB64F4C238}" type="presParOf" srcId="{BE1BD4B7-9685-43BD-9AC1-734DF578036E}" destId="{A20BF8DD-65E9-4B5A-B857-BB933B123A65}" srcOrd="0" destOrd="0" presId="urn:microsoft.com/office/officeart/2005/8/layout/vList5"/>
    <dgm:cxn modelId="{AEFEF665-36DF-4E4A-AF5A-64FEA31A9301}" type="presParOf" srcId="{A20BF8DD-65E9-4B5A-B857-BB933B123A65}" destId="{E4CB44D9-5655-462D-9201-D5056B86F11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90658-258C-4058-B7A7-783F9818ACAA}">
      <dsp:nvSpPr>
        <dsp:cNvPr id="0" name=""/>
        <dsp:cNvSpPr/>
      </dsp:nvSpPr>
      <dsp:spPr>
        <a:xfrm>
          <a:off x="0" y="281"/>
          <a:ext cx="2710517" cy="1144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+mj-lt"/>
            </a:rPr>
            <a:t>«GREEN TRANSITION FUND»</a:t>
          </a:r>
        </a:p>
      </dsp:txBody>
      <dsp:txXfrm>
        <a:off x="55878" y="56159"/>
        <a:ext cx="2598761" cy="1032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DE06F-CE03-4235-8149-CFCDC9EC6FAC}">
      <dsp:nvSpPr>
        <dsp:cNvPr id="0" name=""/>
        <dsp:cNvSpPr/>
      </dsp:nvSpPr>
      <dsp:spPr>
        <a:xfrm>
          <a:off x="0" y="1164"/>
          <a:ext cx="7327711" cy="1142890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0" kern="1200" dirty="0">
            <a:solidFill>
              <a:schemeClr val="tx1"/>
            </a:solidFill>
            <a:latin typeface="+mj-lt"/>
          </a:endParaRPr>
        </a:p>
      </dsp:txBody>
      <dsp:txXfrm>
        <a:off x="55791" y="56955"/>
        <a:ext cx="7216129" cy="1031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B549D-3B25-4F21-AFDC-BA80671779EC}">
      <dsp:nvSpPr>
        <dsp:cNvPr id="0" name=""/>
        <dsp:cNvSpPr/>
      </dsp:nvSpPr>
      <dsp:spPr>
        <a:xfrm>
          <a:off x="0" y="49028"/>
          <a:ext cx="7327711" cy="1444949"/>
        </a:xfrm>
        <a:prstGeom prst="round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600" b="0" kern="1200" dirty="0">
              <a:solidFill>
                <a:schemeClr val="tx1"/>
              </a:solidFill>
              <a:latin typeface="+mj-lt"/>
            </a:rPr>
            <a:t>- 300 milioni di euro;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600" b="0" kern="1200" dirty="0">
              <a:solidFill>
                <a:schemeClr val="tx1"/>
              </a:solidFill>
              <a:latin typeface="+mj-lt"/>
            </a:rPr>
            <a:t>- supporto ai processi di Istruzione e R&amp;D (</a:t>
          </a:r>
          <a:r>
            <a:rPr lang="it-IT" sz="1600" b="0" kern="1200" dirty="0" err="1">
              <a:solidFill>
                <a:schemeClr val="tx1"/>
              </a:solidFill>
              <a:latin typeface="+mj-lt"/>
            </a:rPr>
            <a:t>Research</a:t>
          </a:r>
          <a:r>
            <a:rPr lang="it-IT" sz="1600" b="0" kern="1200" dirty="0">
              <a:solidFill>
                <a:schemeClr val="tx1"/>
              </a:solidFill>
              <a:latin typeface="+mj-lt"/>
            </a:rPr>
            <a:t> and Development) delle società finalizzati a un’implementazione dell’intelligenza artificiale, delle soluzioni cloud, </a:t>
          </a:r>
          <a:r>
            <a:rPr lang="it-IT" sz="1600" b="0" kern="1200" dirty="0" err="1">
              <a:solidFill>
                <a:schemeClr val="tx1"/>
              </a:solidFill>
              <a:latin typeface="+mj-lt"/>
            </a:rPr>
            <a:t>healthcare</a:t>
          </a:r>
          <a:r>
            <a:rPr lang="it-IT" sz="1600" b="0" kern="1200" dirty="0">
              <a:solidFill>
                <a:schemeClr val="tx1"/>
              </a:solidFill>
              <a:latin typeface="+mj-lt"/>
            </a:rPr>
            <a:t>, Industria 4.0, cybersecurity, fintech e blockchain;</a:t>
          </a:r>
        </a:p>
      </dsp:txBody>
      <dsp:txXfrm>
        <a:off x="70537" y="119565"/>
        <a:ext cx="7186637" cy="1303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B44D9-5655-462D-9201-D5056B86F112}">
      <dsp:nvSpPr>
        <dsp:cNvPr id="0" name=""/>
        <dsp:cNvSpPr/>
      </dsp:nvSpPr>
      <dsp:spPr>
        <a:xfrm>
          <a:off x="2644" y="0"/>
          <a:ext cx="2707873" cy="13469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+mj-lt"/>
            </a:rPr>
            <a:t>«</a:t>
          </a:r>
          <a:r>
            <a:rPr lang="it-IT" sz="2600" b="1" kern="1200" dirty="0">
              <a:latin typeface="+mj-lt"/>
            </a:rPr>
            <a:t>DIGITAL</a:t>
          </a:r>
          <a:r>
            <a:rPr lang="it-IT" sz="2600" b="1" kern="1200" baseline="0" dirty="0">
              <a:latin typeface="+mj-lt"/>
            </a:rPr>
            <a:t> TRANSITION FUND»</a:t>
          </a:r>
          <a:endParaRPr lang="it-IT" sz="2600" b="1" kern="1200" dirty="0">
            <a:latin typeface="+mj-lt"/>
          </a:endParaRPr>
        </a:p>
      </dsp:txBody>
      <dsp:txXfrm>
        <a:off x="68398" y="65754"/>
        <a:ext cx="2576365" cy="1215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0"/>
          <a:stretch/>
        </p:blipFill>
        <p:spPr>
          <a:xfrm>
            <a:off x="717819" y="0"/>
            <a:ext cx="5737362" cy="3602039"/>
          </a:xfrm>
          <a:prstGeom prst="rect">
            <a:avLst/>
          </a:prstGeom>
        </p:spPr>
      </p:pic>
      <p:sp>
        <p:nvSpPr>
          <p:cNvPr id="7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0" y="-5174"/>
            <a:ext cx="8188728" cy="6863174"/>
            <a:chOff x="-1" y="-795132"/>
            <a:chExt cx="8188728" cy="6863174"/>
          </a:xfrm>
        </p:grpSpPr>
        <p:sp>
          <p:nvSpPr>
            <p:cNvPr id="17" name="Rettangolo 16"/>
            <p:cNvSpPr/>
            <p:nvPr/>
          </p:nvSpPr>
          <p:spPr>
            <a:xfrm rot="8299983">
              <a:off x="2783694" y="589517"/>
              <a:ext cx="5405033" cy="3191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Triangolo rettangolo 17"/>
            <p:cNvSpPr/>
            <p:nvPr/>
          </p:nvSpPr>
          <p:spPr>
            <a:xfrm rot="5400000">
              <a:off x="19318" y="-808640"/>
              <a:ext cx="2653048" cy="2691685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Triangolo rettangolo 18"/>
            <p:cNvSpPr/>
            <p:nvPr/>
          </p:nvSpPr>
          <p:spPr>
            <a:xfrm>
              <a:off x="0" y="-795132"/>
              <a:ext cx="4906851" cy="6863174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4038600" y="2502569"/>
            <a:ext cx="7728284" cy="1099470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lang="it-IT" sz="4500" b="0" kern="12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ea typeface="Microsoft JhengHei Light" panose="020B0304030504040204" pitchFamily="34" charset="-120"/>
                <a:cs typeface="Segoe UI Light" panose="020B0502040204020203" pitchFamily="34" charset="0"/>
              </a:defRPr>
            </a:lvl1pPr>
          </a:lstStyle>
          <a:p>
            <a:r>
              <a:rPr lang="it-IT" dirty="0"/>
              <a:t>FARE CLIC PER INSERIRE IL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424569" y="4375962"/>
            <a:ext cx="6956345" cy="1222206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lang="it-IT" sz="3600" b="1" kern="1200" dirty="0">
                <a:solidFill>
                  <a:schemeClr val="accent1"/>
                </a:solidFill>
                <a:latin typeface="Trebuchet MS" panose="020B0603020202020204" pitchFamily="34" charset="0"/>
                <a:ea typeface="Microsoft JhengHei Light" panose="020B0304030504040204" pitchFamily="34" charset="-120"/>
                <a:cs typeface="Malgun Gothic Semilight" panose="020B0502040204020203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inserire il sottotitolo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3607ED-C5A2-483E-AC82-FCCF0FE854B6}" type="datetimeFigureOut">
              <a:rPr lang="it-IT" smtClean="0"/>
              <a:t>04/04/2023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576" y="253917"/>
            <a:ext cx="4020111" cy="1619476"/>
          </a:xfrm>
          <a:prstGeom prst="rect">
            <a:avLst/>
          </a:prstGeom>
        </p:spPr>
      </p:pic>
      <p:sp>
        <p:nvSpPr>
          <p:cNvPr id="13" name="Triangolo rettangolo 12"/>
          <p:cNvSpPr/>
          <p:nvPr/>
        </p:nvSpPr>
        <p:spPr>
          <a:xfrm flipH="1">
            <a:off x="11536907" y="6068041"/>
            <a:ext cx="655093" cy="7899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576" y="253917"/>
            <a:ext cx="4020111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66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rapezio 11"/>
          <p:cNvSpPr/>
          <p:nvPr/>
        </p:nvSpPr>
        <p:spPr>
          <a:xfrm flipV="1">
            <a:off x="-14530" y="-16042"/>
            <a:ext cx="4854695" cy="6885296"/>
          </a:xfrm>
          <a:custGeom>
            <a:avLst/>
            <a:gdLst>
              <a:gd name="connsiteX0" fmla="*/ 0 w 5706438"/>
              <a:gd name="connsiteY0" fmla="*/ 6885296 h 6885296"/>
              <a:gd name="connsiteX1" fmla="*/ 851743 w 5706438"/>
              <a:gd name="connsiteY1" fmla="*/ 0 h 6885296"/>
              <a:gd name="connsiteX2" fmla="*/ 4854695 w 5706438"/>
              <a:gd name="connsiteY2" fmla="*/ 0 h 6885296"/>
              <a:gd name="connsiteX3" fmla="*/ 5706438 w 5706438"/>
              <a:gd name="connsiteY3" fmla="*/ 6885296 h 6885296"/>
              <a:gd name="connsiteX4" fmla="*/ 0 w 5706438"/>
              <a:gd name="connsiteY4" fmla="*/ 6885296 h 6885296"/>
              <a:gd name="connsiteX0" fmla="*/ 0 w 4968501"/>
              <a:gd name="connsiteY0" fmla="*/ 6885296 h 6885296"/>
              <a:gd name="connsiteX1" fmla="*/ 113806 w 4968501"/>
              <a:gd name="connsiteY1" fmla="*/ 0 h 6885296"/>
              <a:gd name="connsiteX2" fmla="*/ 4116758 w 4968501"/>
              <a:gd name="connsiteY2" fmla="*/ 0 h 6885296"/>
              <a:gd name="connsiteX3" fmla="*/ 4968501 w 4968501"/>
              <a:gd name="connsiteY3" fmla="*/ 6885296 h 6885296"/>
              <a:gd name="connsiteX4" fmla="*/ 0 w 4968501"/>
              <a:gd name="connsiteY4" fmla="*/ 6885296 h 6885296"/>
              <a:gd name="connsiteX0" fmla="*/ 0 w 4920375"/>
              <a:gd name="connsiteY0" fmla="*/ 6885296 h 6885296"/>
              <a:gd name="connsiteX1" fmla="*/ 65680 w 4920375"/>
              <a:gd name="connsiteY1" fmla="*/ 0 h 6885296"/>
              <a:gd name="connsiteX2" fmla="*/ 4068632 w 4920375"/>
              <a:gd name="connsiteY2" fmla="*/ 0 h 6885296"/>
              <a:gd name="connsiteX3" fmla="*/ 4920375 w 4920375"/>
              <a:gd name="connsiteY3" fmla="*/ 6885296 h 6885296"/>
              <a:gd name="connsiteX4" fmla="*/ 0 w 4920375"/>
              <a:gd name="connsiteY4" fmla="*/ 6885296 h 6885296"/>
              <a:gd name="connsiteX0" fmla="*/ 0 w 4904333"/>
              <a:gd name="connsiteY0" fmla="*/ 6885296 h 6885296"/>
              <a:gd name="connsiteX1" fmla="*/ 49638 w 4904333"/>
              <a:gd name="connsiteY1" fmla="*/ 0 h 6885296"/>
              <a:gd name="connsiteX2" fmla="*/ 4052590 w 4904333"/>
              <a:gd name="connsiteY2" fmla="*/ 0 h 6885296"/>
              <a:gd name="connsiteX3" fmla="*/ 4904333 w 4904333"/>
              <a:gd name="connsiteY3" fmla="*/ 6885296 h 6885296"/>
              <a:gd name="connsiteX4" fmla="*/ 0 w 4904333"/>
              <a:gd name="connsiteY4" fmla="*/ 6885296 h 6885296"/>
              <a:gd name="connsiteX0" fmla="*/ 0 w 4872248"/>
              <a:gd name="connsiteY0" fmla="*/ 6885296 h 6885296"/>
              <a:gd name="connsiteX1" fmla="*/ 17553 w 4872248"/>
              <a:gd name="connsiteY1" fmla="*/ 0 h 6885296"/>
              <a:gd name="connsiteX2" fmla="*/ 4020505 w 4872248"/>
              <a:gd name="connsiteY2" fmla="*/ 0 h 6885296"/>
              <a:gd name="connsiteX3" fmla="*/ 4872248 w 4872248"/>
              <a:gd name="connsiteY3" fmla="*/ 6885296 h 6885296"/>
              <a:gd name="connsiteX4" fmla="*/ 0 w 4872248"/>
              <a:gd name="connsiteY4" fmla="*/ 6885296 h 6885296"/>
              <a:gd name="connsiteX0" fmla="*/ 0 w 4904333"/>
              <a:gd name="connsiteY0" fmla="*/ 6885296 h 6885296"/>
              <a:gd name="connsiteX1" fmla="*/ 49638 w 4904333"/>
              <a:gd name="connsiteY1" fmla="*/ 0 h 6885296"/>
              <a:gd name="connsiteX2" fmla="*/ 4052590 w 4904333"/>
              <a:gd name="connsiteY2" fmla="*/ 0 h 6885296"/>
              <a:gd name="connsiteX3" fmla="*/ 4904333 w 4904333"/>
              <a:gd name="connsiteY3" fmla="*/ 6885296 h 6885296"/>
              <a:gd name="connsiteX4" fmla="*/ 0 w 4904333"/>
              <a:gd name="connsiteY4" fmla="*/ 6885296 h 6885296"/>
              <a:gd name="connsiteX0" fmla="*/ 0 w 4904333"/>
              <a:gd name="connsiteY0" fmla="*/ 6885296 h 6885296"/>
              <a:gd name="connsiteX1" fmla="*/ 49638 w 4904333"/>
              <a:gd name="connsiteY1" fmla="*/ 0 h 6885296"/>
              <a:gd name="connsiteX2" fmla="*/ 4052590 w 4904333"/>
              <a:gd name="connsiteY2" fmla="*/ 0 h 6885296"/>
              <a:gd name="connsiteX3" fmla="*/ 4904333 w 4904333"/>
              <a:gd name="connsiteY3" fmla="*/ 6885296 h 6885296"/>
              <a:gd name="connsiteX4" fmla="*/ 0 w 4904333"/>
              <a:gd name="connsiteY4" fmla="*/ 6885296 h 6885296"/>
              <a:gd name="connsiteX0" fmla="*/ 0 w 4888290"/>
              <a:gd name="connsiteY0" fmla="*/ 6885296 h 6885296"/>
              <a:gd name="connsiteX1" fmla="*/ 33595 w 4888290"/>
              <a:gd name="connsiteY1" fmla="*/ 0 h 6885296"/>
              <a:gd name="connsiteX2" fmla="*/ 4036547 w 4888290"/>
              <a:gd name="connsiteY2" fmla="*/ 0 h 6885296"/>
              <a:gd name="connsiteX3" fmla="*/ 4888290 w 4888290"/>
              <a:gd name="connsiteY3" fmla="*/ 6885296 h 6885296"/>
              <a:gd name="connsiteX4" fmla="*/ 0 w 4888290"/>
              <a:gd name="connsiteY4" fmla="*/ 6885296 h 6885296"/>
              <a:gd name="connsiteX0" fmla="*/ 14531 w 4854695"/>
              <a:gd name="connsiteY0" fmla="*/ 6885296 h 6885296"/>
              <a:gd name="connsiteX1" fmla="*/ 0 w 4854695"/>
              <a:gd name="connsiteY1" fmla="*/ 0 h 6885296"/>
              <a:gd name="connsiteX2" fmla="*/ 4002952 w 4854695"/>
              <a:gd name="connsiteY2" fmla="*/ 0 h 6885296"/>
              <a:gd name="connsiteX3" fmla="*/ 4854695 w 4854695"/>
              <a:gd name="connsiteY3" fmla="*/ 6885296 h 6885296"/>
              <a:gd name="connsiteX4" fmla="*/ 14531 w 4854695"/>
              <a:gd name="connsiteY4" fmla="*/ 6885296 h 688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4695" h="6885296">
                <a:moveTo>
                  <a:pt x="14531" y="6885296"/>
                </a:moveTo>
                <a:cubicBezTo>
                  <a:pt x="9687" y="4590197"/>
                  <a:pt x="4844" y="2295099"/>
                  <a:pt x="0" y="0"/>
                </a:cubicBezTo>
                <a:lnTo>
                  <a:pt x="4002952" y="0"/>
                </a:lnTo>
                <a:lnTo>
                  <a:pt x="4854695" y="6885296"/>
                </a:lnTo>
                <a:lnTo>
                  <a:pt x="14531" y="688529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61988" y="365125"/>
            <a:ext cx="3777490" cy="1325563"/>
          </a:xfrm>
        </p:spPr>
        <p:txBody>
          <a:bodyPr>
            <a:noAutofit/>
          </a:bodyPr>
          <a:lstStyle>
            <a:lvl1pPr>
              <a:defRPr lang="it-IT" sz="3200" b="0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testo 18"/>
          <p:cNvSpPr>
            <a:spLocks noGrp="1"/>
          </p:cNvSpPr>
          <p:nvPr>
            <p:ph type="body" sz="quarter" idx="13"/>
          </p:nvPr>
        </p:nvSpPr>
        <p:spPr>
          <a:xfrm>
            <a:off x="661988" y="2120900"/>
            <a:ext cx="3181350" cy="34972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000" smtClean="0">
                <a:solidFill>
                  <a:schemeClr val="tx1"/>
                </a:solidFill>
              </a:defRPr>
            </a:lvl1pPr>
            <a:lvl2pPr>
              <a:def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it-IT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10000"/>
              </a:lnSpc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contenuto 20"/>
          <p:cNvSpPr>
            <a:spLocks noGrp="1"/>
          </p:cNvSpPr>
          <p:nvPr>
            <p:ph sz="quarter" idx="14"/>
          </p:nvPr>
        </p:nvSpPr>
        <p:spPr>
          <a:xfrm>
            <a:off x="5062538" y="371475"/>
            <a:ext cx="6519862" cy="52466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859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5"/>
          </p:nvPr>
        </p:nvSpPr>
        <p:spPr>
          <a:xfrm flipH="1">
            <a:off x="1524550" y="1740694"/>
            <a:ext cx="9209709" cy="378788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814939" y="263348"/>
            <a:ext cx="10562121" cy="1048618"/>
          </a:xfrm>
        </p:spPr>
        <p:txBody>
          <a:bodyPr>
            <a:normAutofit/>
          </a:bodyPr>
          <a:lstStyle>
            <a:lvl1pPr algn="ctr">
              <a:defRPr lang="it-IT" sz="3200" b="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0224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11536907" y="6068041"/>
            <a:ext cx="655093" cy="789959"/>
            <a:chOff x="11536907" y="6068041"/>
            <a:chExt cx="655093" cy="789959"/>
          </a:xfrm>
        </p:grpSpPr>
        <p:sp>
          <p:nvSpPr>
            <p:cNvPr id="7" name="Triangolo rettangolo 6"/>
            <p:cNvSpPr/>
            <p:nvPr/>
          </p:nvSpPr>
          <p:spPr>
            <a:xfrm flipH="1">
              <a:off x="11536907" y="6068041"/>
              <a:ext cx="655093" cy="78995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1825960" y="6441706"/>
              <a:ext cx="366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5"/>
          </p:nvPr>
        </p:nvSpPr>
        <p:spPr>
          <a:xfrm flipH="1">
            <a:off x="1524550" y="1740694"/>
            <a:ext cx="9209709" cy="378788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524550" y="263348"/>
            <a:ext cx="9209709" cy="1048618"/>
          </a:xfrm>
        </p:spPr>
        <p:txBody>
          <a:bodyPr>
            <a:normAutofit/>
          </a:bodyPr>
          <a:lstStyle>
            <a:lvl1pPr algn="ctr">
              <a:defRPr lang="it-IT" sz="3200" b="0" kern="12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0" name="Triangolo rettangolo 9"/>
          <p:cNvSpPr/>
          <p:nvPr/>
        </p:nvSpPr>
        <p:spPr>
          <a:xfrm flipH="1">
            <a:off x="10495722" y="26504"/>
            <a:ext cx="1709530" cy="6858000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30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 flipH="1">
            <a:off x="6352673" y="-16044"/>
            <a:ext cx="5839325" cy="6874044"/>
            <a:chOff x="-24144" y="-16045"/>
            <a:chExt cx="6874890" cy="6874044"/>
          </a:xfrm>
        </p:grpSpPr>
        <p:sp>
          <p:nvSpPr>
            <p:cNvPr id="5" name="Trapezio 5"/>
            <p:cNvSpPr/>
            <p:nvPr/>
          </p:nvSpPr>
          <p:spPr>
            <a:xfrm>
              <a:off x="-24144" y="-16045"/>
              <a:ext cx="6259767" cy="6874044"/>
            </a:xfrm>
            <a:custGeom>
              <a:avLst/>
              <a:gdLst>
                <a:gd name="connsiteX0" fmla="*/ 0 w 3207657"/>
                <a:gd name="connsiteY0" fmla="*/ 6836229 h 6836229"/>
                <a:gd name="connsiteX1" fmla="*/ 801914 w 3207657"/>
                <a:gd name="connsiteY1" fmla="*/ 0 h 6836229"/>
                <a:gd name="connsiteX2" fmla="*/ 2405743 w 3207657"/>
                <a:gd name="connsiteY2" fmla="*/ 0 h 6836229"/>
                <a:gd name="connsiteX3" fmla="*/ 3207657 w 3207657"/>
                <a:gd name="connsiteY3" fmla="*/ 6836229 h 6836229"/>
                <a:gd name="connsiteX4" fmla="*/ 0 w 3207657"/>
                <a:gd name="connsiteY4" fmla="*/ 6836229 h 6836229"/>
                <a:gd name="connsiteX0" fmla="*/ 10886 w 3218543"/>
                <a:gd name="connsiteY0" fmla="*/ 6836229 h 6836229"/>
                <a:gd name="connsiteX1" fmla="*/ 0 w 3218543"/>
                <a:gd name="connsiteY1" fmla="*/ 0 h 6836229"/>
                <a:gd name="connsiteX2" fmla="*/ 2416629 w 3218543"/>
                <a:gd name="connsiteY2" fmla="*/ 0 h 6836229"/>
                <a:gd name="connsiteX3" fmla="*/ 3218543 w 3218543"/>
                <a:gd name="connsiteY3" fmla="*/ 6836229 h 6836229"/>
                <a:gd name="connsiteX4" fmla="*/ 10886 w 3218543"/>
                <a:gd name="connsiteY4" fmla="*/ 6836229 h 6836229"/>
                <a:gd name="connsiteX0" fmla="*/ 10886 w 3683000"/>
                <a:gd name="connsiteY0" fmla="*/ 6836229 h 6836229"/>
                <a:gd name="connsiteX1" fmla="*/ 0 w 3683000"/>
                <a:gd name="connsiteY1" fmla="*/ 0 h 6836229"/>
                <a:gd name="connsiteX2" fmla="*/ 2416629 w 3683000"/>
                <a:gd name="connsiteY2" fmla="*/ 0 h 6836229"/>
                <a:gd name="connsiteX3" fmla="*/ 3683000 w 3683000"/>
                <a:gd name="connsiteY3" fmla="*/ 6836229 h 6836229"/>
                <a:gd name="connsiteX4" fmla="*/ 10886 w 3683000"/>
                <a:gd name="connsiteY4" fmla="*/ 6836229 h 6836229"/>
                <a:gd name="connsiteX0" fmla="*/ 10886 w 3683000"/>
                <a:gd name="connsiteY0" fmla="*/ 6852220 h 6852220"/>
                <a:gd name="connsiteX1" fmla="*/ 0 w 3683000"/>
                <a:gd name="connsiteY1" fmla="*/ 15991 h 6852220"/>
                <a:gd name="connsiteX2" fmla="*/ 2725320 w 3683000"/>
                <a:gd name="connsiteY2" fmla="*/ 0 h 6852220"/>
                <a:gd name="connsiteX3" fmla="*/ 3683000 w 3683000"/>
                <a:gd name="connsiteY3" fmla="*/ 6852220 h 6852220"/>
                <a:gd name="connsiteX4" fmla="*/ 10886 w 3683000"/>
                <a:gd name="connsiteY4" fmla="*/ 6852220 h 6852220"/>
                <a:gd name="connsiteX0" fmla="*/ 10886 w 3683000"/>
                <a:gd name="connsiteY0" fmla="*/ 6852220 h 6852220"/>
                <a:gd name="connsiteX1" fmla="*/ 0 w 3683000"/>
                <a:gd name="connsiteY1" fmla="*/ 15991 h 6852220"/>
                <a:gd name="connsiteX2" fmla="*/ 2799832 w 3683000"/>
                <a:gd name="connsiteY2" fmla="*/ 0 h 6852220"/>
                <a:gd name="connsiteX3" fmla="*/ 3683000 w 3683000"/>
                <a:gd name="connsiteY3" fmla="*/ 6852220 h 6852220"/>
                <a:gd name="connsiteX4" fmla="*/ 10886 w 3683000"/>
                <a:gd name="connsiteY4" fmla="*/ 6852220 h 685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000" h="6852220">
                  <a:moveTo>
                    <a:pt x="10886" y="6852220"/>
                  </a:moveTo>
                  <a:cubicBezTo>
                    <a:pt x="7257" y="4573477"/>
                    <a:pt x="3629" y="2294734"/>
                    <a:pt x="0" y="15991"/>
                  </a:cubicBezTo>
                  <a:lnTo>
                    <a:pt x="2799832" y="0"/>
                  </a:lnTo>
                  <a:lnTo>
                    <a:pt x="3683000" y="6852220"/>
                  </a:lnTo>
                  <a:lnTo>
                    <a:pt x="10886" y="685222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Triangolo rettangolo 5"/>
            <p:cNvSpPr/>
            <p:nvPr/>
          </p:nvSpPr>
          <p:spPr>
            <a:xfrm rot="5400000">
              <a:off x="1494973" y="-1509490"/>
              <a:ext cx="3846286" cy="6865260"/>
            </a:xfrm>
            <a:prstGeom prst="rtTriangle">
              <a:avLst/>
            </a:prstGeom>
            <a:solidFill>
              <a:srgbClr val="D11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7" name="Triangolo rettangolo 6"/>
          <p:cNvSpPr/>
          <p:nvPr/>
        </p:nvSpPr>
        <p:spPr>
          <a:xfrm flipH="1">
            <a:off x="11536907" y="6068041"/>
            <a:ext cx="655093" cy="78995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11588811" y="6515950"/>
            <a:ext cx="603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A3D666-0040-4632-9694-6B833C07ED29}" type="slidenum">
              <a:rPr lang="it-IT" sz="1800" smtClean="0">
                <a:solidFill>
                  <a:schemeClr val="tx1"/>
                </a:solidFill>
              </a:rPr>
              <a:pPr algn="r"/>
              <a:t>‹N›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33038" y="362062"/>
            <a:ext cx="4157367" cy="1325563"/>
          </a:xfrm>
        </p:spPr>
        <p:txBody>
          <a:bodyPr/>
          <a:lstStyle>
            <a:lvl1pPr algn="r">
              <a:defRPr lang="it-IT" sz="32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/>
          </p:nvPr>
        </p:nvSpPr>
        <p:spPr>
          <a:xfrm>
            <a:off x="7633251" y="3342112"/>
            <a:ext cx="3903655" cy="2322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3"/>
          </p:nvPr>
        </p:nvSpPr>
        <p:spPr>
          <a:xfrm>
            <a:off x="396875" y="542925"/>
            <a:ext cx="6296025" cy="51228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6895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1412" y="365125"/>
            <a:ext cx="8942387" cy="103960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it-IT" sz="3200" b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6" name="Triangolo rettangolo 5"/>
          <p:cNvSpPr/>
          <p:nvPr/>
        </p:nvSpPr>
        <p:spPr>
          <a:xfrm rot="5400000">
            <a:off x="-1080053" y="1080053"/>
            <a:ext cx="4240696" cy="208059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riangolo rettangolo 3"/>
          <p:cNvSpPr/>
          <p:nvPr/>
        </p:nvSpPr>
        <p:spPr>
          <a:xfrm>
            <a:off x="1" y="0"/>
            <a:ext cx="2884867" cy="688529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1"/>
          </p:nvPr>
        </p:nvSpPr>
        <p:spPr>
          <a:xfrm>
            <a:off x="2411413" y="1789113"/>
            <a:ext cx="8958262" cy="37242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37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olo rettangolo 12"/>
          <p:cNvSpPr/>
          <p:nvPr/>
        </p:nvSpPr>
        <p:spPr>
          <a:xfrm flipV="1">
            <a:off x="648" y="-1"/>
            <a:ext cx="3438587" cy="6068041"/>
          </a:xfrm>
          <a:prstGeom prst="rtTriangle">
            <a:avLst/>
          </a:prstGeom>
          <a:solidFill>
            <a:srgbClr val="7A0B2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590843" y="1026942"/>
            <a:ext cx="10980000" cy="51480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839788" y="558942"/>
            <a:ext cx="9216000" cy="936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900" i="1" dirty="0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0951" y="611950"/>
            <a:ext cx="8436388" cy="815400"/>
          </a:xfrm>
        </p:spPr>
        <p:txBody>
          <a:bodyPr anchor="b"/>
          <a:lstStyle>
            <a:lvl1pPr>
              <a:defRPr lang="it-IT" sz="29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91235" y="2291316"/>
            <a:ext cx="4896000" cy="363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4" hasCustomPrompt="1"/>
          </p:nvPr>
        </p:nvSpPr>
        <p:spPr>
          <a:xfrm>
            <a:off x="991235" y="1678040"/>
            <a:ext cx="4896000" cy="432000"/>
          </a:xfrm>
        </p:spPr>
        <p:txBody>
          <a:bodyPr>
            <a:noAutofit/>
          </a:bodyPr>
          <a:lstStyle>
            <a:lvl1pPr marL="0" indent="0">
              <a:buNone/>
              <a:defRPr lang="it-IT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inserire sottotitolo</a:t>
            </a:r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5"/>
          </p:nvPr>
        </p:nvSpPr>
        <p:spPr>
          <a:xfrm>
            <a:off x="6304679" y="2289626"/>
            <a:ext cx="4896000" cy="363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Segnaposto testo 21"/>
          <p:cNvSpPr>
            <a:spLocks noGrp="1"/>
          </p:cNvSpPr>
          <p:nvPr>
            <p:ph type="body" sz="quarter" idx="16" hasCustomPrompt="1"/>
          </p:nvPr>
        </p:nvSpPr>
        <p:spPr>
          <a:xfrm>
            <a:off x="6304679" y="1676350"/>
            <a:ext cx="4896000" cy="432000"/>
          </a:xfrm>
        </p:spPr>
        <p:txBody>
          <a:bodyPr>
            <a:noAutofit/>
          </a:bodyPr>
          <a:lstStyle>
            <a:lvl1pPr marL="0" indent="0">
              <a:buNone/>
              <a:defRPr lang="it-IT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inserire sottotitolo</a:t>
            </a:r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430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-522" y="4"/>
            <a:ext cx="12191943" cy="6873710"/>
            <a:chOff x="-524" y="-802528"/>
            <a:chExt cx="12191943" cy="6873710"/>
          </a:xfrm>
        </p:grpSpPr>
        <p:sp>
          <p:nvSpPr>
            <p:cNvPr id="17" name="Triangolo rettangolo 16"/>
            <p:cNvSpPr/>
            <p:nvPr/>
          </p:nvSpPr>
          <p:spPr>
            <a:xfrm>
              <a:off x="-524" y="1751182"/>
              <a:ext cx="2160000" cy="4320000"/>
            </a:xfrm>
            <a:prstGeom prst="rtTriangle">
              <a:avLst/>
            </a:prstGeom>
            <a:solidFill>
              <a:srgbClr val="B7253E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Triangolo rettangolo 17"/>
            <p:cNvSpPr/>
            <p:nvPr/>
          </p:nvSpPr>
          <p:spPr>
            <a:xfrm rot="5400000" flipV="1">
              <a:off x="8951419" y="277472"/>
              <a:ext cx="4320000" cy="2160000"/>
            </a:xfrm>
            <a:prstGeom prst="rtTriangle">
              <a:avLst/>
            </a:prstGeom>
            <a:solidFill>
              <a:srgbClr val="C3C1C1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9" name="Rettangolo 18"/>
          <p:cNvSpPr/>
          <p:nvPr/>
        </p:nvSpPr>
        <p:spPr>
          <a:xfrm>
            <a:off x="590843" y="1026942"/>
            <a:ext cx="10980000" cy="5147960"/>
          </a:xfrm>
          <a:prstGeom prst="rect">
            <a:avLst/>
          </a:prstGeom>
          <a:solidFill>
            <a:schemeClr val="bg1"/>
          </a:solidFill>
          <a:ln w="28575">
            <a:solidFill>
              <a:srgbClr val="B7253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875714" y="552674"/>
            <a:ext cx="9216000" cy="936000"/>
          </a:xfrm>
          <a:prstGeom prst="roundRect">
            <a:avLst/>
          </a:prstGeom>
          <a:solidFill>
            <a:srgbClr val="B7253E"/>
          </a:solidFill>
          <a:ln>
            <a:solidFill>
              <a:srgbClr val="B7253E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0951" y="611950"/>
            <a:ext cx="8436388" cy="815400"/>
          </a:xfrm>
        </p:spPr>
        <p:txBody>
          <a:bodyPr anchor="b"/>
          <a:lstStyle>
            <a:lvl1pPr>
              <a:defRPr lang="it-IT" sz="29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91235" y="2291316"/>
            <a:ext cx="4896000" cy="363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4" hasCustomPrompt="1"/>
          </p:nvPr>
        </p:nvSpPr>
        <p:spPr>
          <a:xfrm>
            <a:off x="991235" y="1678040"/>
            <a:ext cx="4896000" cy="432000"/>
          </a:xfrm>
        </p:spPr>
        <p:txBody>
          <a:bodyPr>
            <a:noAutofit/>
          </a:bodyPr>
          <a:lstStyle>
            <a:lvl1pPr marL="0" indent="0">
              <a:buNone/>
              <a:defRPr lang="it-IT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inserire sottotitolo</a:t>
            </a:r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5"/>
          </p:nvPr>
        </p:nvSpPr>
        <p:spPr>
          <a:xfrm>
            <a:off x="6304679" y="2289626"/>
            <a:ext cx="4896000" cy="363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Segnaposto testo 21"/>
          <p:cNvSpPr>
            <a:spLocks noGrp="1"/>
          </p:cNvSpPr>
          <p:nvPr>
            <p:ph type="body" sz="quarter" idx="16" hasCustomPrompt="1"/>
          </p:nvPr>
        </p:nvSpPr>
        <p:spPr>
          <a:xfrm>
            <a:off x="6304679" y="1676350"/>
            <a:ext cx="4896000" cy="432000"/>
          </a:xfrm>
        </p:spPr>
        <p:txBody>
          <a:bodyPr>
            <a:noAutofit/>
          </a:bodyPr>
          <a:lstStyle>
            <a:lvl1pPr marL="0" indent="0">
              <a:buNone/>
              <a:defRPr lang="it-IT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inserire sottotitolo</a:t>
            </a:r>
          </a:p>
        </p:txBody>
      </p:sp>
      <p:sp>
        <p:nvSpPr>
          <p:cNvPr id="23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257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Triangolo rettangolo 15"/>
          <p:cNvSpPr/>
          <p:nvPr/>
        </p:nvSpPr>
        <p:spPr>
          <a:xfrm>
            <a:off x="-5819" y="824714"/>
            <a:ext cx="1702098" cy="6068041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riangolo rettangolo 3"/>
          <p:cNvSpPr/>
          <p:nvPr/>
        </p:nvSpPr>
        <p:spPr>
          <a:xfrm flipV="1">
            <a:off x="0" y="0"/>
            <a:ext cx="3100361" cy="3299793"/>
          </a:xfrm>
          <a:prstGeom prst="rtTriangle">
            <a:avLst/>
          </a:prstGeom>
          <a:solidFill>
            <a:srgbClr val="7A0B2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90843" y="1026942"/>
            <a:ext cx="10980000" cy="51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C6364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250951" y="611950"/>
            <a:ext cx="8436388" cy="81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9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2"/>
          </p:nvPr>
        </p:nvSpPr>
        <p:spPr>
          <a:xfrm>
            <a:off x="991235" y="2291316"/>
            <a:ext cx="4896000" cy="363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Segnaposto testo 21"/>
          <p:cNvSpPr>
            <a:spLocks noGrp="1"/>
          </p:cNvSpPr>
          <p:nvPr>
            <p:ph type="body" sz="quarter" idx="14" hasCustomPrompt="1"/>
          </p:nvPr>
        </p:nvSpPr>
        <p:spPr>
          <a:xfrm>
            <a:off x="991235" y="1678040"/>
            <a:ext cx="4896000" cy="432000"/>
          </a:xfrm>
        </p:spPr>
        <p:txBody>
          <a:bodyPr>
            <a:noAutofit/>
          </a:bodyPr>
          <a:lstStyle>
            <a:lvl1pPr marL="0" indent="0">
              <a:buNone/>
              <a:defRPr lang="it-IT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inserire sottotitolo</a:t>
            </a:r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15"/>
          </p:nvPr>
        </p:nvSpPr>
        <p:spPr>
          <a:xfrm>
            <a:off x="6304679" y="2289626"/>
            <a:ext cx="4896000" cy="363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Segnaposto testo 21"/>
          <p:cNvSpPr>
            <a:spLocks noGrp="1"/>
          </p:cNvSpPr>
          <p:nvPr>
            <p:ph type="body" sz="quarter" idx="16" hasCustomPrompt="1"/>
          </p:nvPr>
        </p:nvSpPr>
        <p:spPr>
          <a:xfrm>
            <a:off x="6304679" y="1676350"/>
            <a:ext cx="4896000" cy="432000"/>
          </a:xfrm>
        </p:spPr>
        <p:txBody>
          <a:bodyPr>
            <a:noAutofit/>
          </a:bodyPr>
          <a:lstStyle>
            <a:lvl1pPr marL="0" indent="0">
              <a:buNone/>
              <a:defRPr lang="it-IT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inserire sottotitolo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861145" y="551650"/>
            <a:ext cx="9216000" cy="936000"/>
          </a:xfrm>
          <a:prstGeom prst="roundRect">
            <a:avLst/>
          </a:prstGeom>
          <a:solidFill>
            <a:srgbClr val="C6364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900" i="1" dirty="0">
              <a:solidFill>
                <a:schemeClr val="bg1"/>
              </a:solidFill>
            </a:endParaRP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1256211" y="623457"/>
            <a:ext cx="8436388" cy="815400"/>
          </a:xfrm>
        </p:spPr>
        <p:txBody>
          <a:bodyPr anchor="b"/>
          <a:lstStyle>
            <a:lvl1pPr>
              <a:defRPr lang="it-IT" sz="29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4285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iangolo rettangolo 15"/>
          <p:cNvSpPr/>
          <p:nvPr/>
        </p:nvSpPr>
        <p:spPr>
          <a:xfrm rot="16200000" flipH="1">
            <a:off x="7843639" y="545258"/>
            <a:ext cx="4898100" cy="3798625"/>
          </a:xfrm>
          <a:prstGeom prst="rtTriangle">
            <a:avLst/>
          </a:prstGeom>
          <a:solidFill>
            <a:srgbClr val="C3586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90843" y="1026942"/>
            <a:ext cx="10980000" cy="51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C3586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839788" y="558942"/>
            <a:ext cx="9216000" cy="936000"/>
          </a:xfrm>
          <a:prstGeom prst="roundRect">
            <a:avLst/>
          </a:prstGeom>
          <a:solidFill>
            <a:srgbClr val="C35865"/>
          </a:solidFill>
          <a:ln>
            <a:solidFill>
              <a:srgbClr val="C3586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900" dirty="0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0951" y="611950"/>
            <a:ext cx="8436388" cy="815400"/>
          </a:xfrm>
        </p:spPr>
        <p:txBody>
          <a:bodyPr anchor="b"/>
          <a:lstStyle>
            <a:lvl1pPr>
              <a:defRPr lang="it-IT" sz="29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91235" y="2291316"/>
            <a:ext cx="4896000" cy="363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4" hasCustomPrompt="1"/>
          </p:nvPr>
        </p:nvSpPr>
        <p:spPr>
          <a:xfrm>
            <a:off x="991235" y="1678040"/>
            <a:ext cx="4896000" cy="432000"/>
          </a:xfrm>
        </p:spPr>
        <p:txBody>
          <a:bodyPr>
            <a:noAutofit/>
          </a:bodyPr>
          <a:lstStyle>
            <a:lvl1pPr marL="0" indent="0">
              <a:buNone/>
              <a:defRPr lang="it-IT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inserire sottotitolo</a:t>
            </a:r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5"/>
          </p:nvPr>
        </p:nvSpPr>
        <p:spPr>
          <a:xfrm>
            <a:off x="6304679" y="2289626"/>
            <a:ext cx="4896000" cy="363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Segnaposto testo 21"/>
          <p:cNvSpPr>
            <a:spLocks noGrp="1"/>
          </p:cNvSpPr>
          <p:nvPr>
            <p:ph type="body" sz="quarter" idx="16" hasCustomPrompt="1"/>
          </p:nvPr>
        </p:nvSpPr>
        <p:spPr>
          <a:xfrm>
            <a:off x="6304679" y="1676350"/>
            <a:ext cx="4896000" cy="432000"/>
          </a:xfrm>
        </p:spPr>
        <p:txBody>
          <a:bodyPr>
            <a:noAutofit/>
          </a:bodyPr>
          <a:lstStyle>
            <a:lvl1pPr marL="0" indent="0">
              <a:buNone/>
              <a:defRPr lang="it-IT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inserire sottotitolo</a:t>
            </a:r>
          </a:p>
        </p:txBody>
      </p:sp>
      <p:sp>
        <p:nvSpPr>
          <p:cNvPr id="23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2257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 rot="5400000">
            <a:off x="295186" y="3454645"/>
            <a:ext cx="3108172" cy="3698546"/>
            <a:chOff x="3719515" y="2353907"/>
            <a:chExt cx="3108172" cy="3698546"/>
          </a:xfrm>
        </p:grpSpPr>
        <p:sp>
          <p:nvSpPr>
            <p:cNvPr id="19" name="Triangolo rettangolo 18"/>
            <p:cNvSpPr/>
            <p:nvPr/>
          </p:nvSpPr>
          <p:spPr>
            <a:xfrm rot="10800000" flipV="1">
              <a:off x="3719515" y="4114471"/>
              <a:ext cx="3108172" cy="1937982"/>
            </a:xfrm>
            <a:prstGeom prst="rtTriangle">
              <a:avLst/>
            </a:prstGeom>
            <a:solidFill>
              <a:srgbClr val="C49699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0" name="Triangolo rettangolo 19"/>
            <p:cNvSpPr/>
            <p:nvPr/>
          </p:nvSpPr>
          <p:spPr>
            <a:xfrm rot="5400000" flipH="1" flipV="1">
              <a:off x="4490814" y="3714964"/>
              <a:ext cx="3697930" cy="975816"/>
            </a:xfrm>
            <a:prstGeom prst="rtTriangle">
              <a:avLst/>
            </a:prstGeom>
            <a:solidFill>
              <a:srgbClr val="C3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590843" y="1026942"/>
            <a:ext cx="10980000" cy="51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C496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839788" y="558942"/>
            <a:ext cx="9216000" cy="936000"/>
          </a:xfrm>
          <a:prstGeom prst="roundRect">
            <a:avLst/>
          </a:prstGeom>
          <a:solidFill>
            <a:srgbClr val="C49699"/>
          </a:solidFill>
          <a:ln>
            <a:solidFill>
              <a:srgbClr val="C4969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0951" y="611950"/>
            <a:ext cx="8436388" cy="815400"/>
          </a:xfrm>
        </p:spPr>
        <p:txBody>
          <a:bodyPr anchor="b"/>
          <a:lstStyle>
            <a:lvl1pPr>
              <a:defRPr lang="it-IT" sz="29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91235" y="2291316"/>
            <a:ext cx="4896000" cy="363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4" hasCustomPrompt="1"/>
          </p:nvPr>
        </p:nvSpPr>
        <p:spPr>
          <a:xfrm>
            <a:off x="991235" y="1678040"/>
            <a:ext cx="4896000" cy="432000"/>
          </a:xfrm>
        </p:spPr>
        <p:txBody>
          <a:bodyPr>
            <a:noAutofit/>
          </a:bodyPr>
          <a:lstStyle>
            <a:lvl1pPr marL="0" indent="0">
              <a:buNone/>
              <a:defRPr lang="it-IT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inserire sottotitolo</a:t>
            </a:r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5"/>
          </p:nvPr>
        </p:nvSpPr>
        <p:spPr>
          <a:xfrm>
            <a:off x="6304679" y="2289626"/>
            <a:ext cx="4896000" cy="363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Segnaposto testo 21"/>
          <p:cNvSpPr>
            <a:spLocks noGrp="1"/>
          </p:cNvSpPr>
          <p:nvPr>
            <p:ph type="body" sz="quarter" idx="16" hasCustomPrompt="1"/>
          </p:nvPr>
        </p:nvSpPr>
        <p:spPr>
          <a:xfrm>
            <a:off x="6304679" y="1676350"/>
            <a:ext cx="4896000" cy="432000"/>
          </a:xfrm>
        </p:spPr>
        <p:txBody>
          <a:bodyPr>
            <a:noAutofit/>
          </a:bodyPr>
          <a:lstStyle>
            <a:lvl1pPr marL="0" indent="0">
              <a:buNone/>
              <a:defRPr lang="it-IT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Fare clic inserire sottotitolo</a:t>
            </a:r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481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, contenut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12" name="Trapezio 22"/>
          <p:cNvSpPr/>
          <p:nvPr/>
        </p:nvSpPr>
        <p:spPr>
          <a:xfrm flipH="1" flipV="1">
            <a:off x="4958124" y="2289"/>
            <a:ext cx="7247524" cy="6875280"/>
          </a:xfrm>
          <a:custGeom>
            <a:avLst/>
            <a:gdLst>
              <a:gd name="connsiteX0" fmla="*/ 0 w 8280000"/>
              <a:gd name="connsiteY0" fmla="*/ 6876000 h 6876000"/>
              <a:gd name="connsiteX1" fmla="*/ 1077332 w 8280000"/>
              <a:gd name="connsiteY1" fmla="*/ 0 h 6876000"/>
              <a:gd name="connsiteX2" fmla="*/ 7202668 w 8280000"/>
              <a:gd name="connsiteY2" fmla="*/ 0 h 6876000"/>
              <a:gd name="connsiteX3" fmla="*/ 8280000 w 8280000"/>
              <a:gd name="connsiteY3" fmla="*/ 6876000 h 6876000"/>
              <a:gd name="connsiteX4" fmla="*/ 0 w 8280000"/>
              <a:gd name="connsiteY4" fmla="*/ 6876000 h 6876000"/>
              <a:gd name="connsiteX0" fmla="*/ 0 w 8280000"/>
              <a:gd name="connsiteY0" fmla="*/ 6892042 h 6892042"/>
              <a:gd name="connsiteX1" fmla="*/ 1077332 w 8280000"/>
              <a:gd name="connsiteY1" fmla="*/ 16042 h 6892042"/>
              <a:gd name="connsiteX2" fmla="*/ 5454079 w 8280000"/>
              <a:gd name="connsiteY2" fmla="*/ 0 h 6892042"/>
              <a:gd name="connsiteX3" fmla="*/ 8280000 w 8280000"/>
              <a:gd name="connsiteY3" fmla="*/ 6892042 h 6892042"/>
              <a:gd name="connsiteX4" fmla="*/ 0 w 8280000"/>
              <a:gd name="connsiteY4" fmla="*/ 6892042 h 6892042"/>
              <a:gd name="connsiteX0" fmla="*/ 0 w 7234795"/>
              <a:gd name="connsiteY0" fmla="*/ 6827873 h 6892042"/>
              <a:gd name="connsiteX1" fmla="*/ 32127 w 7234795"/>
              <a:gd name="connsiteY1" fmla="*/ 16042 h 6892042"/>
              <a:gd name="connsiteX2" fmla="*/ 4408874 w 7234795"/>
              <a:gd name="connsiteY2" fmla="*/ 0 h 6892042"/>
              <a:gd name="connsiteX3" fmla="*/ 7234795 w 7234795"/>
              <a:gd name="connsiteY3" fmla="*/ 6892042 h 6892042"/>
              <a:gd name="connsiteX4" fmla="*/ 0 w 7234795"/>
              <a:gd name="connsiteY4" fmla="*/ 6827873 h 6892042"/>
              <a:gd name="connsiteX0" fmla="*/ 0 w 7220859"/>
              <a:gd name="connsiteY0" fmla="*/ 6875999 h 6892042"/>
              <a:gd name="connsiteX1" fmla="*/ 18191 w 7220859"/>
              <a:gd name="connsiteY1" fmla="*/ 16042 h 6892042"/>
              <a:gd name="connsiteX2" fmla="*/ 4394938 w 7220859"/>
              <a:gd name="connsiteY2" fmla="*/ 0 h 6892042"/>
              <a:gd name="connsiteX3" fmla="*/ 7220859 w 7220859"/>
              <a:gd name="connsiteY3" fmla="*/ 6892042 h 6892042"/>
              <a:gd name="connsiteX4" fmla="*/ 0 w 7220859"/>
              <a:gd name="connsiteY4" fmla="*/ 6875999 h 6892042"/>
              <a:gd name="connsiteX0" fmla="*/ 0 w 7220859"/>
              <a:gd name="connsiteY0" fmla="*/ 6908083 h 6908083"/>
              <a:gd name="connsiteX1" fmla="*/ 18191 w 7220859"/>
              <a:gd name="connsiteY1" fmla="*/ 16042 h 6908083"/>
              <a:gd name="connsiteX2" fmla="*/ 4394938 w 7220859"/>
              <a:gd name="connsiteY2" fmla="*/ 0 h 6908083"/>
              <a:gd name="connsiteX3" fmla="*/ 7220859 w 7220859"/>
              <a:gd name="connsiteY3" fmla="*/ 6892042 h 6908083"/>
              <a:gd name="connsiteX4" fmla="*/ 0 w 7220859"/>
              <a:gd name="connsiteY4" fmla="*/ 6908083 h 6908083"/>
              <a:gd name="connsiteX0" fmla="*/ 0 w 7220859"/>
              <a:gd name="connsiteY0" fmla="*/ 6908083 h 6908083"/>
              <a:gd name="connsiteX1" fmla="*/ 4600 w 7220859"/>
              <a:gd name="connsiteY1" fmla="*/ 16042 h 6908083"/>
              <a:gd name="connsiteX2" fmla="*/ 4394938 w 7220859"/>
              <a:gd name="connsiteY2" fmla="*/ 0 h 6908083"/>
              <a:gd name="connsiteX3" fmla="*/ 7220859 w 7220859"/>
              <a:gd name="connsiteY3" fmla="*/ 6892042 h 6908083"/>
              <a:gd name="connsiteX4" fmla="*/ 0 w 7220859"/>
              <a:gd name="connsiteY4" fmla="*/ 6908083 h 6908083"/>
              <a:gd name="connsiteX0" fmla="*/ 10097 w 7230956"/>
              <a:gd name="connsiteY0" fmla="*/ 6933446 h 6933446"/>
              <a:gd name="connsiteX1" fmla="*/ 1106 w 7230956"/>
              <a:gd name="connsiteY1" fmla="*/ 0 h 6933446"/>
              <a:gd name="connsiteX2" fmla="*/ 4405035 w 7230956"/>
              <a:gd name="connsiteY2" fmla="*/ 25363 h 6933446"/>
              <a:gd name="connsiteX3" fmla="*/ 7230956 w 7230956"/>
              <a:gd name="connsiteY3" fmla="*/ 6917405 h 6933446"/>
              <a:gd name="connsiteX4" fmla="*/ 10097 w 7230956"/>
              <a:gd name="connsiteY4" fmla="*/ 6933446 h 6933446"/>
              <a:gd name="connsiteX0" fmla="*/ 23296 w 7244155"/>
              <a:gd name="connsiteY0" fmla="*/ 6919644 h 6919644"/>
              <a:gd name="connsiteX1" fmla="*/ 714 w 7244155"/>
              <a:gd name="connsiteY1" fmla="*/ 0 h 6919644"/>
              <a:gd name="connsiteX2" fmla="*/ 4418234 w 7244155"/>
              <a:gd name="connsiteY2" fmla="*/ 11561 h 6919644"/>
              <a:gd name="connsiteX3" fmla="*/ 7244155 w 7244155"/>
              <a:gd name="connsiteY3" fmla="*/ 6903603 h 6919644"/>
              <a:gd name="connsiteX4" fmla="*/ 23296 w 7244155"/>
              <a:gd name="connsiteY4" fmla="*/ 6919644 h 6919644"/>
              <a:gd name="connsiteX0" fmla="*/ 10098 w 7230957"/>
              <a:gd name="connsiteY0" fmla="*/ 6919644 h 6919644"/>
              <a:gd name="connsiteX1" fmla="*/ 1107 w 7230957"/>
              <a:gd name="connsiteY1" fmla="*/ 0 h 6919644"/>
              <a:gd name="connsiteX2" fmla="*/ 4405036 w 7230957"/>
              <a:gd name="connsiteY2" fmla="*/ 11561 h 6919644"/>
              <a:gd name="connsiteX3" fmla="*/ 7230957 w 7230957"/>
              <a:gd name="connsiteY3" fmla="*/ 6903603 h 6919644"/>
              <a:gd name="connsiteX4" fmla="*/ 10098 w 7230957"/>
              <a:gd name="connsiteY4" fmla="*/ 6919644 h 6919644"/>
              <a:gd name="connsiteX0" fmla="*/ 10098 w 7217367"/>
              <a:gd name="connsiteY0" fmla="*/ 6919644 h 6919644"/>
              <a:gd name="connsiteX1" fmla="*/ 1107 w 7217367"/>
              <a:gd name="connsiteY1" fmla="*/ 0 h 6919644"/>
              <a:gd name="connsiteX2" fmla="*/ 4405036 w 7217367"/>
              <a:gd name="connsiteY2" fmla="*/ 11561 h 6919644"/>
              <a:gd name="connsiteX3" fmla="*/ 7217367 w 7217367"/>
              <a:gd name="connsiteY3" fmla="*/ 6903604 h 6919644"/>
              <a:gd name="connsiteX4" fmla="*/ 10098 w 7217367"/>
              <a:gd name="connsiteY4" fmla="*/ 6919644 h 6919644"/>
              <a:gd name="connsiteX0" fmla="*/ 10098 w 7217367"/>
              <a:gd name="connsiteY0" fmla="*/ 6919644 h 6931131"/>
              <a:gd name="connsiteX1" fmla="*/ 1107 w 7217367"/>
              <a:gd name="connsiteY1" fmla="*/ 0 h 6931131"/>
              <a:gd name="connsiteX2" fmla="*/ 4405036 w 7217367"/>
              <a:gd name="connsiteY2" fmla="*/ 11561 h 6931131"/>
              <a:gd name="connsiteX3" fmla="*/ 7217367 w 7217367"/>
              <a:gd name="connsiteY3" fmla="*/ 6931131 h 6931131"/>
              <a:gd name="connsiteX4" fmla="*/ 10098 w 7217367"/>
              <a:gd name="connsiteY4" fmla="*/ 6919644 h 6931131"/>
              <a:gd name="connsiteX0" fmla="*/ 10098 w 7217367"/>
              <a:gd name="connsiteY0" fmla="*/ 6921846 h 6933333"/>
              <a:gd name="connsiteX1" fmla="*/ 1107 w 7217367"/>
              <a:gd name="connsiteY1" fmla="*/ 2202 h 6933333"/>
              <a:gd name="connsiteX2" fmla="*/ 4405036 w 7217367"/>
              <a:gd name="connsiteY2" fmla="*/ 0 h 6933333"/>
              <a:gd name="connsiteX3" fmla="*/ 7217367 w 7217367"/>
              <a:gd name="connsiteY3" fmla="*/ 6933333 h 6933333"/>
              <a:gd name="connsiteX4" fmla="*/ 10098 w 7217367"/>
              <a:gd name="connsiteY4" fmla="*/ 6921846 h 693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7367" h="6933333">
                <a:moveTo>
                  <a:pt x="10098" y="6921846"/>
                </a:moveTo>
                <a:cubicBezTo>
                  <a:pt x="16162" y="4635194"/>
                  <a:pt x="-4957" y="2288854"/>
                  <a:pt x="1107" y="2202"/>
                </a:cubicBezTo>
                <a:lnTo>
                  <a:pt x="4405036" y="0"/>
                </a:lnTo>
                <a:lnTo>
                  <a:pt x="7217367" y="6933333"/>
                </a:lnTo>
                <a:lnTo>
                  <a:pt x="10098" y="69218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8975" y="423863"/>
            <a:ext cx="4553778" cy="1325563"/>
          </a:xfrm>
        </p:spPr>
        <p:txBody>
          <a:bodyPr>
            <a:normAutofit/>
          </a:bodyPr>
          <a:lstStyle>
            <a:lvl1pPr>
              <a:defRPr lang="it-IT" sz="3200" b="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Triangolo rettangolo 8"/>
          <p:cNvSpPr/>
          <p:nvPr/>
        </p:nvSpPr>
        <p:spPr>
          <a:xfrm flipH="1">
            <a:off x="11536907" y="6087610"/>
            <a:ext cx="655093" cy="78995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numero diapositiva 5"/>
          <p:cNvSpPr txBox="1">
            <a:spLocks/>
          </p:cNvSpPr>
          <p:nvPr/>
        </p:nvSpPr>
        <p:spPr>
          <a:xfrm>
            <a:off x="11602459" y="6538912"/>
            <a:ext cx="603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A3D666-0040-4632-9694-6B833C07ED29}" type="slidenum">
              <a:rPr lang="it-IT" sz="1800" smtClean="0">
                <a:solidFill>
                  <a:schemeClr val="tx1"/>
                </a:solidFill>
              </a:rPr>
              <a:pPr algn="r"/>
              <a:t>‹N›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4"/>
          </p:nvPr>
        </p:nvSpPr>
        <p:spPr>
          <a:xfrm>
            <a:off x="7368209" y="423863"/>
            <a:ext cx="3869634" cy="5129212"/>
          </a:xfrm>
        </p:spPr>
        <p:txBody>
          <a:bodyPr/>
          <a:lstStyle>
            <a:lvl1pPr algn="just">
              <a:defRPr>
                <a:solidFill>
                  <a:schemeClr val="tx1"/>
                </a:solidFill>
              </a:defRPr>
            </a:lvl1pPr>
            <a:lvl2pPr algn="just">
              <a:defRPr>
                <a:solidFill>
                  <a:schemeClr val="tx1"/>
                </a:solidFill>
              </a:defRPr>
            </a:lvl2pPr>
            <a:lvl3pPr algn="just">
              <a:defRPr>
                <a:solidFill>
                  <a:schemeClr val="tx1"/>
                </a:solidFill>
              </a:defRPr>
            </a:lvl3pPr>
            <a:lvl4pPr algn="just">
              <a:defRPr>
                <a:solidFill>
                  <a:schemeClr val="tx1"/>
                </a:solidFill>
              </a:defRPr>
            </a:lvl4pPr>
            <a:lvl5pPr algn="just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abella 16"/>
          <p:cNvSpPr>
            <a:spLocks noGrp="1"/>
          </p:cNvSpPr>
          <p:nvPr>
            <p:ph type="tbl" sz="quarter" idx="15"/>
          </p:nvPr>
        </p:nvSpPr>
        <p:spPr>
          <a:xfrm>
            <a:off x="688975" y="2782888"/>
            <a:ext cx="4956175" cy="2490787"/>
          </a:xfrm>
        </p:spPr>
        <p:txBody>
          <a:bodyPr/>
          <a:lstStyle/>
          <a:p>
            <a:r>
              <a:rPr lang="it-IT" dirty="0"/>
              <a:t>Fare clic sull'icona per inserire una tabella</a:t>
            </a:r>
          </a:p>
        </p:txBody>
      </p:sp>
    </p:spTree>
    <p:extLst>
      <p:ext uri="{BB962C8B-B14F-4D97-AF65-F5344CB8AC3E}">
        <p14:creationId xmlns:p14="http://schemas.microsoft.com/office/powerpoint/2010/main" val="596888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1" name="Rettangolo 14"/>
          <p:cNvSpPr/>
          <p:nvPr/>
        </p:nvSpPr>
        <p:spPr>
          <a:xfrm flipV="1">
            <a:off x="-4699" y="-16042"/>
            <a:ext cx="8280000" cy="6890084"/>
          </a:xfrm>
          <a:custGeom>
            <a:avLst/>
            <a:gdLst>
              <a:gd name="connsiteX0" fmla="*/ 0 w 9159078"/>
              <a:gd name="connsiteY0" fmla="*/ 6858000 h 6858000"/>
              <a:gd name="connsiteX1" fmla="*/ 1987243 w 9159078"/>
              <a:gd name="connsiteY1" fmla="*/ 0 h 6858000"/>
              <a:gd name="connsiteX2" fmla="*/ 7171835 w 9159078"/>
              <a:gd name="connsiteY2" fmla="*/ 0 h 6858000"/>
              <a:gd name="connsiteX3" fmla="*/ 9159078 w 9159078"/>
              <a:gd name="connsiteY3" fmla="*/ 6858000 h 6858000"/>
              <a:gd name="connsiteX4" fmla="*/ 0 w 9159078"/>
              <a:gd name="connsiteY4" fmla="*/ 6858000 h 6858000"/>
              <a:gd name="connsiteX0" fmla="*/ 0 w 9159078"/>
              <a:gd name="connsiteY0" fmla="*/ 6858000 h 6858000"/>
              <a:gd name="connsiteX1" fmla="*/ 14064 w 9159078"/>
              <a:gd name="connsiteY1" fmla="*/ 0 h 6858000"/>
              <a:gd name="connsiteX2" fmla="*/ 7171835 w 9159078"/>
              <a:gd name="connsiteY2" fmla="*/ 0 h 6858000"/>
              <a:gd name="connsiteX3" fmla="*/ 9159078 w 9159078"/>
              <a:gd name="connsiteY3" fmla="*/ 6858000 h 6858000"/>
              <a:gd name="connsiteX4" fmla="*/ 0 w 9159078"/>
              <a:gd name="connsiteY4" fmla="*/ 6858000 h 6858000"/>
              <a:gd name="connsiteX0" fmla="*/ 0 w 9159078"/>
              <a:gd name="connsiteY0" fmla="*/ 6858000 h 6858000"/>
              <a:gd name="connsiteX1" fmla="*/ 14064 w 9159078"/>
              <a:gd name="connsiteY1" fmla="*/ 0 h 6858000"/>
              <a:gd name="connsiteX2" fmla="*/ 5038235 w 9159078"/>
              <a:gd name="connsiteY2" fmla="*/ 0 h 6858000"/>
              <a:gd name="connsiteX3" fmla="*/ 9159078 w 9159078"/>
              <a:gd name="connsiteY3" fmla="*/ 6858000 h 6858000"/>
              <a:gd name="connsiteX4" fmla="*/ 0 w 9159078"/>
              <a:gd name="connsiteY4" fmla="*/ 6858000 h 6858000"/>
              <a:gd name="connsiteX0" fmla="*/ 3833 w 9162911"/>
              <a:gd name="connsiteY0" fmla="*/ 6858000 h 6858000"/>
              <a:gd name="connsiteX1" fmla="*/ 0 w 9162911"/>
              <a:gd name="connsiteY1" fmla="*/ 16042 h 6858000"/>
              <a:gd name="connsiteX2" fmla="*/ 5042068 w 9162911"/>
              <a:gd name="connsiteY2" fmla="*/ 0 h 6858000"/>
              <a:gd name="connsiteX3" fmla="*/ 9162911 w 9162911"/>
              <a:gd name="connsiteY3" fmla="*/ 6858000 h 6858000"/>
              <a:gd name="connsiteX4" fmla="*/ 3833 w 9162911"/>
              <a:gd name="connsiteY4" fmla="*/ 6858000 h 6858000"/>
              <a:gd name="connsiteX0" fmla="*/ 21730 w 9180808"/>
              <a:gd name="connsiteY0" fmla="*/ 6858000 h 6858000"/>
              <a:gd name="connsiteX1" fmla="*/ 0 w 9180808"/>
              <a:gd name="connsiteY1" fmla="*/ 0 h 6858000"/>
              <a:gd name="connsiteX2" fmla="*/ 5059965 w 9180808"/>
              <a:gd name="connsiteY2" fmla="*/ 0 h 6858000"/>
              <a:gd name="connsiteX3" fmla="*/ 9180808 w 9180808"/>
              <a:gd name="connsiteY3" fmla="*/ 6858000 h 6858000"/>
              <a:gd name="connsiteX4" fmla="*/ 21730 w 9180808"/>
              <a:gd name="connsiteY4" fmla="*/ 6858000 h 6858000"/>
              <a:gd name="connsiteX0" fmla="*/ 3791 w 9180808"/>
              <a:gd name="connsiteY0" fmla="*/ 6890084 h 6890084"/>
              <a:gd name="connsiteX1" fmla="*/ 0 w 9180808"/>
              <a:gd name="connsiteY1" fmla="*/ 0 h 6890084"/>
              <a:gd name="connsiteX2" fmla="*/ 5059965 w 9180808"/>
              <a:gd name="connsiteY2" fmla="*/ 0 h 6890084"/>
              <a:gd name="connsiteX3" fmla="*/ 9180808 w 9180808"/>
              <a:gd name="connsiteY3" fmla="*/ 6858000 h 6890084"/>
              <a:gd name="connsiteX4" fmla="*/ 3791 w 9180808"/>
              <a:gd name="connsiteY4" fmla="*/ 6890084 h 6890084"/>
              <a:gd name="connsiteX0" fmla="*/ 3791 w 9180808"/>
              <a:gd name="connsiteY0" fmla="*/ 6890084 h 6890084"/>
              <a:gd name="connsiteX1" fmla="*/ 0 w 9180808"/>
              <a:gd name="connsiteY1" fmla="*/ 0 h 6890084"/>
              <a:gd name="connsiteX2" fmla="*/ 5059965 w 9180808"/>
              <a:gd name="connsiteY2" fmla="*/ 0 h 6890084"/>
              <a:gd name="connsiteX3" fmla="*/ 9180808 w 9180808"/>
              <a:gd name="connsiteY3" fmla="*/ 6858000 h 6890084"/>
              <a:gd name="connsiteX4" fmla="*/ 3791 w 9180808"/>
              <a:gd name="connsiteY4" fmla="*/ 6890084 h 6890084"/>
              <a:gd name="connsiteX0" fmla="*/ 3791 w 9180808"/>
              <a:gd name="connsiteY0" fmla="*/ 6874042 h 6874042"/>
              <a:gd name="connsiteX1" fmla="*/ 0 w 9180808"/>
              <a:gd name="connsiteY1" fmla="*/ 0 h 6874042"/>
              <a:gd name="connsiteX2" fmla="*/ 5059965 w 9180808"/>
              <a:gd name="connsiteY2" fmla="*/ 0 h 6874042"/>
              <a:gd name="connsiteX3" fmla="*/ 9180808 w 9180808"/>
              <a:gd name="connsiteY3" fmla="*/ 6858000 h 6874042"/>
              <a:gd name="connsiteX4" fmla="*/ 3791 w 9180808"/>
              <a:gd name="connsiteY4" fmla="*/ 6874042 h 6874042"/>
              <a:gd name="connsiteX0" fmla="*/ 3791 w 9180808"/>
              <a:gd name="connsiteY0" fmla="*/ 6874042 h 6874042"/>
              <a:gd name="connsiteX1" fmla="*/ 0 w 9180808"/>
              <a:gd name="connsiteY1" fmla="*/ 0 h 6874042"/>
              <a:gd name="connsiteX2" fmla="*/ 5059965 w 9180808"/>
              <a:gd name="connsiteY2" fmla="*/ 0 h 6874042"/>
              <a:gd name="connsiteX3" fmla="*/ 9180808 w 9180808"/>
              <a:gd name="connsiteY3" fmla="*/ 6858000 h 6874042"/>
              <a:gd name="connsiteX4" fmla="*/ 3791 w 9180808"/>
              <a:gd name="connsiteY4" fmla="*/ 6874042 h 6874042"/>
              <a:gd name="connsiteX0" fmla="*/ 3791 w 9180808"/>
              <a:gd name="connsiteY0" fmla="*/ 6858000 h 6858000"/>
              <a:gd name="connsiteX1" fmla="*/ 0 w 9180808"/>
              <a:gd name="connsiteY1" fmla="*/ 0 h 6858000"/>
              <a:gd name="connsiteX2" fmla="*/ 5059965 w 9180808"/>
              <a:gd name="connsiteY2" fmla="*/ 0 h 6858000"/>
              <a:gd name="connsiteX3" fmla="*/ 9180808 w 9180808"/>
              <a:gd name="connsiteY3" fmla="*/ 6858000 h 6858000"/>
              <a:gd name="connsiteX4" fmla="*/ 3791 w 9180808"/>
              <a:gd name="connsiteY4" fmla="*/ 6858000 h 6858000"/>
              <a:gd name="connsiteX0" fmla="*/ 21730 w 9198747"/>
              <a:gd name="connsiteY0" fmla="*/ 6874042 h 6874042"/>
              <a:gd name="connsiteX1" fmla="*/ 0 w 9198747"/>
              <a:gd name="connsiteY1" fmla="*/ 0 h 6874042"/>
              <a:gd name="connsiteX2" fmla="*/ 5077904 w 9198747"/>
              <a:gd name="connsiteY2" fmla="*/ 16042 h 6874042"/>
              <a:gd name="connsiteX3" fmla="*/ 9198747 w 9198747"/>
              <a:gd name="connsiteY3" fmla="*/ 6874042 h 6874042"/>
              <a:gd name="connsiteX4" fmla="*/ 21730 w 9198747"/>
              <a:gd name="connsiteY4" fmla="*/ 6874042 h 6874042"/>
              <a:gd name="connsiteX0" fmla="*/ 21730 w 9198747"/>
              <a:gd name="connsiteY0" fmla="*/ 6874042 h 6874042"/>
              <a:gd name="connsiteX1" fmla="*/ 0 w 9198747"/>
              <a:gd name="connsiteY1" fmla="*/ 0 h 6874042"/>
              <a:gd name="connsiteX2" fmla="*/ 5077904 w 9198747"/>
              <a:gd name="connsiteY2" fmla="*/ 16042 h 6874042"/>
              <a:gd name="connsiteX3" fmla="*/ 9198747 w 9198747"/>
              <a:gd name="connsiteY3" fmla="*/ 6874042 h 6874042"/>
              <a:gd name="connsiteX4" fmla="*/ 21730 w 9198747"/>
              <a:gd name="connsiteY4" fmla="*/ 6874042 h 6874042"/>
              <a:gd name="connsiteX0" fmla="*/ 21730 w 9198747"/>
              <a:gd name="connsiteY0" fmla="*/ 6858000 h 6858000"/>
              <a:gd name="connsiteX1" fmla="*/ 0 w 9198747"/>
              <a:gd name="connsiteY1" fmla="*/ 16042 h 6858000"/>
              <a:gd name="connsiteX2" fmla="*/ 5077904 w 9198747"/>
              <a:gd name="connsiteY2" fmla="*/ 0 h 6858000"/>
              <a:gd name="connsiteX3" fmla="*/ 9198747 w 9198747"/>
              <a:gd name="connsiteY3" fmla="*/ 6858000 h 6858000"/>
              <a:gd name="connsiteX4" fmla="*/ 21730 w 9198747"/>
              <a:gd name="connsiteY4" fmla="*/ 6858000 h 6858000"/>
              <a:gd name="connsiteX0" fmla="*/ 21730 w 9198747"/>
              <a:gd name="connsiteY0" fmla="*/ 6858000 h 6858000"/>
              <a:gd name="connsiteX1" fmla="*/ 0 w 9198747"/>
              <a:gd name="connsiteY1" fmla="*/ 0 h 6858000"/>
              <a:gd name="connsiteX2" fmla="*/ 5077904 w 9198747"/>
              <a:gd name="connsiteY2" fmla="*/ 0 h 6858000"/>
              <a:gd name="connsiteX3" fmla="*/ 9198747 w 9198747"/>
              <a:gd name="connsiteY3" fmla="*/ 6858000 h 6858000"/>
              <a:gd name="connsiteX4" fmla="*/ 21730 w 9198747"/>
              <a:gd name="connsiteY4" fmla="*/ 6858000 h 6858000"/>
              <a:gd name="connsiteX0" fmla="*/ 3791 w 9198747"/>
              <a:gd name="connsiteY0" fmla="*/ 6858000 h 6858000"/>
              <a:gd name="connsiteX1" fmla="*/ 0 w 9198747"/>
              <a:gd name="connsiteY1" fmla="*/ 0 h 6858000"/>
              <a:gd name="connsiteX2" fmla="*/ 5077904 w 9198747"/>
              <a:gd name="connsiteY2" fmla="*/ 0 h 6858000"/>
              <a:gd name="connsiteX3" fmla="*/ 9198747 w 9198747"/>
              <a:gd name="connsiteY3" fmla="*/ 6858000 h 6858000"/>
              <a:gd name="connsiteX4" fmla="*/ 3791 w 9198747"/>
              <a:gd name="connsiteY4" fmla="*/ 6858000 h 6858000"/>
              <a:gd name="connsiteX0" fmla="*/ 17246 w 9212202"/>
              <a:gd name="connsiteY0" fmla="*/ 6858000 h 6858000"/>
              <a:gd name="connsiteX1" fmla="*/ 0 w 9212202"/>
              <a:gd name="connsiteY1" fmla="*/ 0 h 6858000"/>
              <a:gd name="connsiteX2" fmla="*/ 5091359 w 9212202"/>
              <a:gd name="connsiteY2" fmla="*/ 0 h 6858000"/>
              <a:gd name="connsiteX3" fmla="*/ 9212202 w 9212202"/>
              <a:gd name="connsiteY3" fmla="*/ 6858000 h 6858000"/>
              <a:gd name="connsiteX4" fmla="*/ 17246 w 9212202"/>
              <a:gd name="connsiteY4" fmla="*/ 6858000 h 6858000"/>
              <a:gd name="connsiteX0" fmla="*/ 46 w 9235426"/>
              <a:gd name="connsiteY0" fmla="*/ 6845968 h 6858000"/>
              <a:gd name="connsiteX1" fmla="*/ 23224 w 9235426"/>
              <a:gd name="connsiteY1" fmla="*/ 0 h 6858000"/>
              <a:gd name="connsiteX2" fmla="*/ 5114583 w 9235426"/>
              <a:gd name="connsiteY2" fmla="*/ 0 h 6858000"/>
              <a:gd name="connsiteX3" fmla="*/ 9235426 w 9235426"/>
              <a:gd name="connsiteY3" fmla="*/ 6858000 h 6858000"/>
              <a:gd name="connsiteX4" fmla="*/ 46 w 9235426"/>
              <a:gd name="connsiteY4" fmla="*/ 6845968 h 6858000"/>
              <a:gd name="connsiteX0" fmla="*/ 46 w 9235426"/>
              <a:gd name="connsiteY0" fmla="*/ 6858000 h 6858000"/>
              <a:gd name="connsiteX1" fmla="*/ 23224 w 9235426"/>
              <a:gd name="connsiteY1" fmla="*/ 0 h 6858000"/>
              <a:gd name="connsiteX2" fmla="*/ 5114583 w 9235426"/>
              <a:gd name="connsiteY2" fmla="*/ 0 h 6858000"/>
              <a:gd name="connsiteX3" fmla="*/ 9235426 w 9235426"/>
              <a:gd name="connsiteY3" fmla="*/ 6858000 h 6858000"/>
              <a:gd name="connsiteX4" fmla="*/ 46 w 9235426"/>
              <a:gd name="connsiteY4" fmla="*/ 6858000 h 6858000"/>
              <a:gd name="connsiteX0" fmla="*/ 94 w 9221999"/>
              <a:gd name="connsiteY0" fmla="*/ 6858000 h 6858000"/>
              <a:gd name="connsiteX1" fmla="*/ 9797 w 9221999"/>
              <a:gd name="connsiteY1" fmla="*/ 0 h 6858000"/>
              <a:gd name="connsiteX2" fmla="*/ 5101156 w 9221999"/>
              <a:gd name="connsiteY2" fmla="*/ 0 h 6858000"/>
              <a:gd name="connsiteX3" fmla="*/ 9221999 w 9221999"/>
              <a:gd name="connsiteY3" fmla="*/ 6858000 h 6858000"/>
              <a:gd name="connsiteX4" fmla="*/ 94 w 9221999"/>
              <a:gd name="connsiteY4" fmla="*/ 6858000 h 6858000"/>
              <a:gd name="connsiteX0" fmla="*/ 5582 w 9227487"/>
              <a:gd name="connsiteY0" fmla="*/ 6858000 h 6858000"/>
              <a:gd name="connsiteX1" fmla="*/ 0 w 9227487"/>
              <a:gd name="connsiteY1" fmla="*/ 0 h 6858000"/>
              <a:gd name="connsiteX2" fmla="*/ 5106644 w 9227487"/>
              <a:gd name="connsiteY2" fmla="*/ 0 h 6858000"/>
              <a:gd name="connsiteX3" fmla="*/ 9227487 w 9227487"/>
              <a:gd name="connsiteY3" fmla="*/ 6858000 h 6858000"/>
              <a:gd name="connsiteX4" fmla="*/ 5582 w 9227487"/>
              <a:gd name="connsiteY4" fmla="*/ 6858000 h 6858000"/>
              <a:gd name="connsiteX0" fmla="*/ 23548 w 9245453"/>
              <a:gd name="connsiteY0" fmla="*/ 6874042 h 6874042"/>
              <a:gd name="connsiteX1" fmla="*/ 0 w 9245453"/>
              <a:gd name="connsiteY1" fmla="*/ 0 h 6874042"/>
              <a:gd name="connsiteX2" fmla="*/ 5124610 w 9245453"/>
              <a:gd name="connsiteY2" fmla="*/ 16042 h 6874042"/>
              <a:gd name="connsiteX3" fmla="*/ 9245453 w 9245453"/>
              <a:gd name="connsiteY3" fmla="*/ 6874042 h 6874042"/>
              <a:gd name="connsiteX4" fmla="*/ 23548 w 9245453"/>
              <a:gd name="connsiteY4" fmla="*/ 6874042 h 6874042"/>
              <a:gd name="connsiteX0" fmla="*/ 5583 w 9245453"/>
              <a:gd name="connsiteY0" fmla="*/ 6890084 h 6890084"/>
              <a:gd name="connsiteX1" fmla="*/ 0 w 9245453"/>
              <a:gd name="connsiteY1" fmla="*/ 0 h 6890084"/>
              <a:gd name="connsiteX2" fmla="*/ 5124610 w 9245453"/>
              <a:gd name="connsiteY2" fmla="*/ 16042 h 6890084"/>
              <a:gd name="connsiteX3" fmla="*/ 9245453 w 9245453"/>
              <a:gd name="connsiteY3" fmla="*/ 6874042 h 6890084"/>
              <a:gd name="connsiteX4" fmla="*/ 5583 w 9245453"/>
              <a:gd name="connsiteY4" fmla="*/ 6890084 h 6890084"/>
              <a:gd name="connsiteX0" fmla="*/ 5583 w 9245453"/>
              <a:gd name="connsiteY0" fmla="*/ 6890084 h 6890084"/>
              <a:gd name="connsiteX1" fmla="*/ 0 w 9245453"/>
              <a:gd name="connsiteY1" fmla="*/ 0 h 6890084"/>
              <a:gd name="connsiteX2" fmla="*/ 5124610 w 9245453"/>
              <a:gd name="connsiteY2" fmla="*/ 16042 h 6890084"/>
              <a:gd name="connsiteX3" fmla="*/ 9245453 w 9245453"/>
              <a:gd name="connsiteY3" fmla="*/ 6874042 h 6890084"/>
              <a:gd name="connsiteX4" fmla="*/ 5583 w 9245453"/>
              <a:gd name="connsiteY4" fmla="*/ 6890084 h 6890084"/>
              <a:gd name="connsiteX0" fmla="*/ 5583 w 9245453"/>
              <a:gd name="connsiteY0" fmla="*/ 6890084 h 6890084"/>
              <a:gd name="connsiteX1" fmla="*/ 0 w 9245453"/>
              <a:gd name="connsiteY1" fmla="*/ 0 h 6890084"/>
              <a:gd name="connsiteX2" fmla="*/ 5124610 w 9245453"/>
              <a:gd name="connsiteY2" fmla="*/ 16042 h 6890084"/>
              <a:gd name="connsiteX3" fmla="*/ 9245453 w 9245453"/>
              <a:gd name="connsiteY3" fmla="*/ 6887690 h 6890084"/>
              <a:gd name="connsiteX4" fmla="*/ 5583 w 9245453"/>
              <a:gd name="connsiteY4" fmla="*/ 6890084 h 689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453" h="6890084">
                <a:moveTo>
                  <a:pt x="5583" y="6890084"/>
                </a:moveTo>
                <a:cubicBezTo>
                  <a:pt x="4305" y="4609431"/>
                  <a:pt x="1278" y="2280653"/>
                  <a:pt x="0" y="0"/>
                </a:cubicBezTo>
                <a:lnTo>
                  <a:pt x="5124610" y="16042"/>
                </a:lnTo>
                <a:lnTo>
                  <a:pt x="9245453" y="6887690"/>
                </a:lnTo>
                <a:lnTo>
                  <a:pt x="5583" y="6890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26381"/>
              </a:solidFill>
            </a:endParaRPr>
          </a:p>
        </p:txBody>
      </p:sp>
      <p:sp>
        <p:nvSpPr>
          <p:cNvPr id="13" name="Rettangolo 14"/>
          <p:cNvSpPr/>
          <p:nvPr/>
        </p:nvSpPr>
        <p:spPr>
          <a:xfrm flipH="1" flipV="1">
            <a:off x="3912319" y="-16042"/>
            <a:ext cx="8284655" cy="6893092"/>
          </a:xfrm>
          <a:custGeom>
            <a:avLst/>
            <a:gdLst>
              <a:gd name="connsiteX0" fmla="*/ 0 w 9159078"/>
              <a:gd name="connsiteY0" fmla="*/ 6858000 h 6858000"/>
              <a:gd name="connsiteX1" fmla="*/ 1987243 w 9159078"/>
              <a:gd name="connsiteY1" fmla="*/ 0 h 6858000"/>
              <a:gd name="connsiteX2" fmla="*/ 7171835 w 9159078"/>
              <a:gd name="connsiteY2" fmla="*/ 0 h 6858000"/>
              <a:gd name="connsiteX3" fmla="*/ 9159078 w 9159078"/>
              <a:gd name="connsiteY3" fmla="*/ 6858000 h 6858000"/>
              <a:gd name="connsiteX4" fmla="*/ 0 w 9159078"/>
              <a:gd name="connsiteY4" fmla="*/ 6858000 h 6858000"/>
              <a:gd name="connsiteX0" fmla="*/ 0 w 9159078"/>
              <a:gd name="connsiteY0" fmla="*/ 6858000 h 6858000"/>
              <a:gd name="connsiteX1" fmla="*/ 14064 w 9159078"/>
              <a:gd name="connsiteY1" fmla="*/ 0 h 6858000"/>
              <a:gd name="connsiteX2" fmla="*/ 7171835 w 9159078"/>
              <a:gd name="connsiteY2" fmla="*/ 0 h 6858000"/>
              <a:gd name="connsiteX3" fmla="*/ 9159078 w 9159078"/>
              <a:gd name="connsiteY3" fmla="*/ 6858000 h 6858000"/>
              <a:gd name="connsiteX4" fmla="*/ 0 w 9159078"/>
              <a:gd name="connsiteY4" fmla="*/ 6858000 h 6858000"/>
              <a:gd name="connsiteX0" fmla="*/ 0 w 9159078"/>
              <a:gd name="connsiteY0" fmla="*/ 6858000 h 6858000"/>
              <a:gd name="connsiteX1" fmla="*/ 14064 w 9159078"/>
              <a:gd name="connsiteY1" fmla="*/ 0 h 6858000"/>
              <a:gd name="connsiteX2" fmla="*/ 5038235 w 9159078"/>
              <a:gd name="connsiteY2" fmla="*/ 0 h 6858000"/>
              <a:gd name="connsiteX3" fmla="*/ 9159078 w 9159078"/>
              <a:gd name="connsiteY3" fmla="*/ 6858000 h 6858000"/>
              <a:gd name="connsiteX4" fmla="*/ 0 w 9159078"/>
              <a:gd name="connsiteY4" fmla="*/ 6858000 h 6858000"/>
              <a:gd name="connsiteX0" fmla="*/ 3833 w 9162911"/>
              <a:gd name="connsiteY0" fmla="*/ 6858000 h 6858000"/>
              <a:gd name="connsiteX1" fmla="*/ 0 w 9162911"/>
              <a:gd name="connsiteY1" fmla="*/ 16042 h 6858000"/>
              <a:gd name="connsiteX2" fmla="*/ 5042068 w 9162911"/>
              <a:gd name="connsiteY2" fmla="*/ 0 h 6858000"/>
              <a:gd name="connsiteX3" fmla="*/ 9162911 w 9162911"/>
              <a:gd name="connsiteY3" fmla="*/ 6858000 h 6858000"/>
              <a:gd name="connsiteX4" fmla="*/ 3833 w 9162911"/>
              <a:gd name="connsiteY4" fmla="*/ 6858000 h 6858000"/>
              <a:gd name="connsiteX0" fmla="*/ 21730 w 9180808"/>
              <a:gd name="connsiteY0" fmla="*/ 6858000 h 6858000"/>
              <a:gd name="connsiteX1" fmla="*/ 0 w 9180808"/>
              <a:gd name="connsiteY1" fmla="*/ 0 h 6858000"/>
              <a:gd name="connsiteX2" fmla="*/ 5059965 w 9180808"/>
              <a:gd name="connsiteY2" fmla="*/ 0 h 6858000"/>
              <a:gd name="connsiteX3" fmla="*/ 9180808 w 9180808"/>
              <a:gd name="connsiteY3" fmla="*/ 6858000 h 6858000"/>
              <a:gd name="connsiteX4" fmla="*/ 21730 w 9180808"/>
              <a:gd name="connsiteY4" fmla="*/ 6858000 h 6858000"/>
              <a:gd name="connsiteX0" fmla="*/ 3791 w 9180808"/>
              <a:gd name="connsiteY0" fmla="*/ 6890084 h 6890084"/>
              <a:gd name="connsiteX1" fmla="*/ 0 w 9180808"/>
              <a:gd name="connsiteY1" fmla="*/ 0 h 6890084"/>
              <a:gd name="connsiteX2" fmla="*/ 5059965 w 9180808"/>
              <a:gd name="connsiteY2" fmla="*/ 0 h 6890084"/>
              <a:gd name="connsiteX3" fmla="*/ 9180808 w 9180808"/>
              <a:gd name="connsiteY3" fmla="*/ 6858000 h 6890084"/>
              <a:gd name="connsiteX4" fmla="*/ 3791 w 9180808"/>
              <a:gd name="connsiteY4" fmla="*/ 6890084 h 6890084"/>
              <a:gd name="connsiteX0" fmla="*/ 3791 w 9180808"/>
              <a:gd name="connsiteY0" fmla="*/ 6890084 h 6890084"/>
              <a:gd name="connsiteX1" fmla="*/ 0 w 9180808"/>
              <a:gd name="connsiteY1" fmla="*/ 0 h 6890084"/>
              <a:gd name="connsiteX2" fmla="*/ 5059965 w 9180808"/>
              <a:gd name="connsiteY2" fmla="*/ 0 h 6890084"/>
              <a:gd name="connsiteX3" fmla="*/ 9180808 w 9180808"/>
              <a:gd name="connsiteY3" fmla="*/ 6858000 h 6890084"/>
              <a:gd name="connsiteX4" fmla="*/ 3791 w 9180808"/>
              <a:gd name="connsiteY4" fmla="*/ 6890084 h 6890084"/>
              <a:gd name="connsiteX0" fmla="*/ 3791 w 9180808"/>
              <a:gd name="connsiteY0" fmla="*/ 6874042 h 6874042"/>
              <a:gd name="connsiteX1" fmla="*/ 0 w 9180808"/>
              <a:gd name="connsiteY1" fmla="*/ 0 h 6874042"/>
              <a:gd name="connsiteX2" fmla="*/ 5059965 w 9180808"/>
              <a:gd name="connsiteY2" fmla="*/ 0 h 6874042"/>
              <a:gd name="connsiteX3" fmla="*/ 9180808 w 9180808"/>
              <a:gd name="connsiteY3" fmla="*/ 6858000 h 6874042"/>
              <a:gd name="connsiteX4" fmla="*/ 3791 w 9180808"/>
              <a:gd name="connsiteY4" fmla="*/ 6874042 h 6874042"/>
              <a:gd name="connsiteX0" fmla="*/ 3791 w 9180808"/>
              <a:gd name="connsiteY0" fmla="*/ 6874042 h 6874042"/>
              <a:gd name="connsiteX1" fmla="*/ 0 w 9180808"/>
              <a:gd name="connsiteY1" fmla="*/ 0 h 6874042"/>
              <a:gd name="connsiteX2" fmla="*/ 5059965 w 9180808"/>
              <a:gd name="connsiteY2" fmla="*/ 0 h 6874042"/>
              <a:gd name="connsiteX3" fmla="*/ 9180808 w 9180808"/>
              <a:gd name="connsiteY3" fmla="*/ 6858000 h 6874042"/>
              <a:gd name="connsiteX4" fmla="*/ 3791 w 9180808"/>
              <a:gd name="connsiteY4" fmla="*/ 6874042 h 6874042"/>
              <a:gd name="connsiteX0" fmla="*/ 3791 w 9180808"/>
              <a:gd name="connsiteY0" fmla="*/ 6858000 h 6858000"/>
              <a:gd name="connsiteX1" fmla="*/ 0 w 9180808"/>
              <a:gd name="connsiteY1" fmla="*/ 0 h 6858000"/>
              <a:gd name="connsiteX2" fmla="*/ 5059965 w 9180808"/>
              <a:gd name="connsiteY2" fmla="*/ 0 h 6858000"/>
              <a:gd name="connsiteX3" fmla="*/ 9180808 w 9180808"/>
              <a:gd name="connsiteY3" fmla="*/ 6858000 h 6858000"/>
              <a:gd name="connsiteX4" fmla="*/ 3791 w 9180808"/>
              <a:gd name="connsiteY4" fmla="*/ 6858000 h 6858000"/>
              <a:gd name="connsiteX0" fmla="*/ 21730 w 9198747"/>
              <a:gd name="connsiteY0" fmla="*/ 6874042 h 6874042"/>
              <a:gd name="connsiteX1" fmla="*/ 0 w 9198747"/>
              <a:gd name="connsiteY1" fmla="*/ 0 h 6874042"/>
              <a:gd name="connsiteX2" fmla="*/ 5077904 w 9198747"/>
              <a:gd name="connsiteY2" fmla="*/ 16042 h 6874042"/>
              <a:gd name="connsiteX3" fmla="*/ 9198747 w 9198747"/>
              <a:gd name="connsiteY3" fmla="*/ 6874042 h 6874042"/>
              <a:gd name="connsiteX4" fmla="*/ 21730 w 9198747"/>
              <a:gd name="connsiteY4" fmla="*/ 6874042 h 6874042"/>
              <a:gd name="connsiteX0" fmla="*/ 21730 w 9198747"/>
              <a:gd name="connsiteY0" fmla="*/ 6874042 h 6874042"/>
              <a:gd name="connsiteX1" fmla="*/ 0 w 9198747"/>
              <a:gd name="connsiteY1" fmla="*/ 0 h 6874042"/>
              <a:gd name="connsiteX2" fmla="*/ 5077904 w 9198747"/>
              <a:gd name="connsiteY2" fmla="*/ 16042 h 6874042"/>
              <a:gd name="connsiteX3" fmla="*/ 9198747 w 9198747"/>
              <a:gd name="connsiteY3" fmla="*/ 6874042 h 6874042"/>
              <a:gd name="connsiteX4" fmla="*/ 21730 w 9198747"/>
              <a:gd name="connsiteY4" fmla="*/ 6874042 h 6874042"/>
              <a:gd name="connsiteX0" fmla="*/ 21730 w 9198747"/>
              <a:gd name="connsiteY0" fmla="*/ 6858000 h 6858000"/>
              <a:gd name="connsiteX1" fmla="*/ 0 w 9198747"/>
              <a:gd name="connsiteY1" fmla="*/ 16042 h 6858000"/>
              <a:gd name="connsiteX2" fmla="*/ 5077904 w 9198747"/>
              <a:gd name="connsiteY2" fmla="*/ 0 h 6858000"/>
              <a:gd name="connsiteX3" fmla="*/ 9198747 w 9198747"/>
              <a:gd name="connsiteY3" fmla="*/ 6858000 h 6858000"/>
              <a:gd name="connsiteX4" fmla="*/ 21730 w 9198747"/>
              <a:gd name="connsiteY4" fmla="*/ 6858000 h 6858000"/>
              <a:gd name="connsiteX0" fmla="*/ 21730 w 9198747"/>
              <a:gd name="connsiteY0" fmla="*/ 6858000 h 6858000"/>
              <a:gd name="connsiteX1" fmla="*/ 0 w 9198747"/>
              <a:gd name="connsiteY1" fmla="*/ 0 h 6858000"/>
              <a:gd name="connsiteX2" fmla="*/ 5077904 w 9198747"/>
              <a:gd name="connsiteY2" fmla="*/ 0 h 6858000"/>
              <a:gd name="connsiteX3" fmla="*/ 9198747 w 9198747"/>
              <a:gd name="connsiteY3" fmla="*/ 6858000 h 6858000"/>
              <a:gd name="connsiteX4" fmla="*/ 21730 w 9198747"/>
              <a:gd name="connsiteY4" fmla="*/ 6858000 h 6858000"/>
              <a:gd name="connsiteX0" fmla="*/ 3791 w 9198747"/>
              <a:gd name="connsiteY0" fmla="*/ 6858000 h 6858000"/>
              <a:gd name="connsiteX1" fmla="*/ 0 w 9198747"/>
              <a:gd name="connsiteY1" fmla="*/ 0 h 6858000"/>
              <a:gd name="connsiteX2" fmla="*/ 5077904 w 9198747"/>
              <a:gd name="connsiteY2" fmla="*/ 0 h 6858000"/>
              <a:gd name="connsiteX3" fmla="*/ 9198747 w 9198747"/>
              <a:gd name="connsiteY3" fmla="*/ 6858000 h 6858000"/>
              <a:gd name="connsiteX4" fmla="*/ 3791 w 9198747"/>
              <a:gd name="connsiteY4" fmla="*/ 6858000 h 6858000"/>
              <a:gd name="connsiteX0" fmla="*/ 17246 w 9212202"/>
              <a:gd name="connsiteY0" fmla="*/ 6858000 h 6858000"/>
              <a:gd name="connsiteX1" fmla="*/ 0 w 9212202"/>
              <a:gd name="connsiteY1" fmla="*/ 0 h 6858000"/>
              <a:gd name="connsiteX2" fmla="*/ 5091359 w 9212202"/>
              <a:gd name="connsiteY2" fmla="*/ 0 h 6858000"/>
              <a:gd name="connsiteX3" fmla="*/ 9212202 w 9212202"/>
              <a:gd name="connsiteY3" fmla="*/ 6858000 h 6858000"/>
              <a:gd name="connsiteX4" fmla="*/ 17246 w 9212202"/>
              <a:gd name="connsiteY4" fmla="*/ 6858000 h 6858000"/>
              <a:gd name="connsiteX0" fmla="*/ 46 w 9235426"/>
              <a:gd name="connsiteY0" fmla="*/ 6845968 h 6858000"/>
              <a:gd name="connsiteX1" fmla="*/ 23224 w 9235426"/>
              <a:gd name="connsiteY1" fmla="*/ 0 h 6858000"/>
              <a:gd name="connsiteX2" fmla="*/ 5114583 w 9235426"/>
              <a:gd name="connsiteY2" fmla="*/ 0 h 6858000"/>
              <a:gd name="connsiteX3" fmla="*/ 9235426 w 9235426"/>
              <a:gd name="connsiteY3" fmla="*/ 6858000 h 6858000"/>
              <a:gd name="connsiteX4" fmla="*/ 46 w 9235426"/>
              <a:gd name="connsiteY4" fmla="*/ 6845968 h 6858000"/>
              <a:gd name="connsiteX0" fmla="*/ 46 w 9235426"/>
              <a:gd name="connsiteY0" fmla="*/ 6858000 h 6858000"/>
              <a:gd name="connsiteX1" fmla="*/ 23224 w 9235426"/>
              <a:gd name="connsiteY1" fmla="*/ 0 h 6858000"/>
              <a:gd name="connsiteX2" fmla="*/ 5114583 w 9235426"/>
              <a:gd name="connsiteY2" fmla="*/ 0 h 6858000"/>
              <a:gd name="connsiteX3" fmla="*/ 9235426 w 9235426"/>
              <a:gd name="connsiteY3" fmla="*/ 6858000 h 6858000"/>
              <a:gd name="connsiteX4" fmla="*/ 46 w 9235426"/>
              <a:gd name="connsiteY4" fmla="*/ 6858000 h 6858000"/>
              <a:gd name="connsiteX0" fmla="*/ 94 w 9221999"/>
              <a:gd name="connsiteY0" fmla="*/ 6858000 h 6858000"/>
              <a:gd name="connsiteX1" fmla="*/ 9797 w 9221999"/>
              <a:gd name="connsiteY1" fmla="*/ 0 h 6858000"/>
              <a:gd name="connsiteX2" fmla="*/ 5101156 w 9221999"/>
              <a:gd name="connsiteY2" fmla="*/ 0 h 6858000"/>
              <a:gd name="connsiteX3" fmla="*/ 9221999 w 9221999"/>
              <a:gd name="connsiteY3" fmla="*/ 6858000 h 6858000"/>
              <a:gd name="connsiteX4" fmla="*/ 94 w 9221999"/>
              <a:gd name="connsiteY4" fmla="*/ 6858000 h 6858000"/>
              <a:gd name="connsiteX0" fmla="*/ 5582 w 9227487"/>
              <a:gd name="connsiteY0" fmla="*/ 6858000 h 6858000"/>
              <a:gd name="connsiteX1" fmla="*/ 0 w 9227487"/>
              <a:gd name="connsiteY1" fmla="*/ 0 h 6858000"/>
              <a:gd name="connsiteX2" fmla="*/ 5106644 w 9227487"/>
              <a:gd name="connsiteY2" fmla="*/ 0 h 6858000"/>
              <a:gd name="connsiteX3" fmla="*/ 9227487 w 9227487"/>
              <a:gd name="connsiteY3" fmla="*/ 6858000 h 6858000"/>
              <a:gd name="connsiteX4" fmla="*/ 5582 w 9227487"/>
              <a:gd name="connsiteY4" fmla="*/ 6858000 h 6858000"/>
              <a:gd name="connsiteX0" fmla="*/ 23548 w 9245453"/>
              <a:gd name="connsiteY0" fmla="*/ 6874042 h 6874042"/>
              <a:gd name="connsiteX1" fmla="*/ 0 w 9245453"/>
              <a:gd name="connsiteY1" fmla="*/ 0 h 6874042"/>
              <a:gd name="connsiteX2" fmla="*/ 5124610 w 9245453"/>
              <a:gd name="connsiteY2" fmla="*/ 16042 h 6874042"/>
              <a:gd name="connsiteX3" fmla="*/ 9245453 w 9245453"/>
              <a:gd name="connsiteY3" fmla="*/ 6874042 h 6874042"/>
              <a:gd name="connsiteX4" fmla="*/ 23548 w 9245453"/>
              <a:gd name="connsiteY4" fmla="*/ 6874042 h 6874042"/>
              <a:gd name="connsiteX0" fmla="*/ 5583 w 9245453"/>
              <a:gd name="connsiteY0" fmla="*/ 6890084 h 6890084"/>
              <a:gd name="connsiteX1" fmla="*/ 0 w 9245453"/>
              <a:gd name="connsiteY1" fmla="*/ 0 h 6890084"/>
              <a:gd name="connsiteX2" fmla="*/ 5124610 w 9245453"/>
              <a:gd name="connsiteY2" fmla="*/ 16042 h 6890084"/>
              <a:gd name="connsiteX3" fmla="*/ 9245453 w 9245453"/>
              <a:gd name="connsiteY3" fmla="*/ 6874042 h 6890084"/>
              <a:gd name="connsiteX4" fmla="*/ 5583 w 9245453"/>
              <a:gd name="connsiteY4" fmla="*/ 6890084 h 6890084"/>
              <a:gd name="connsiteX0" fmla="*/ 5583 w 9245453"/>
              <a:gd name="connsiteY0" fmla="*/ 6890084 h 6890084"/>
              <a:gd name="connsiteX1" fmla="*/ 0 w 9245453"/>
              <a:gd name="connsiteY1" fmla="*/ 0 h 6890084"/>
              <a:gd name="connsiteX2" fmla="*/ 5124610 w 9245453"/>
              <a:gd name="connsiteY2" fmla="*/ 16042 h 6890084"/>
              <a:gd name="connsiteX3" fmla="*/ 9245453 w 9245453"/>
              <a:gd name="connsiteY3" fmla="*/ 6874042 h 6890084"/>
              <a:gd name="connsiteX4" fmla="*/ 5583 w 9245453"/>
              <a:gd name="connsiteY4" fmla="*/ 6890084 h 6890084"/>
              <a:gd name="connsiteX0" fmla="*/ 5583 w 9256089"/>
              <a:gd name="connsiteY0" fmla="*/ 6890084 h 6890084"/>
              <a:gd name="connsiteX1" fmla="*/ 0 w 9256089"/>
              <a:gd name="connsiteY1" fmla="*/ 0 h 6890084"/>
              <a:gd name="connsiteX2" fmla="*/ 5124610 w 9256089"/>
              <a:gd name="connsiteY2" fmla="*/ 16042 h 6890084"/>
              <a:gd name="connsiteX3" fmla="*/ 9256089 w 9256089"/>
              <a:gd name="connsiteY3" fmla="*/ 6874042 h 6890084"/>
              <a:gd name="connsiteX4" fmla="*/ 5583 w 9256089"/>
              <a:gd name="connsiteY4" fmla="*/ 6890084 h 6890084"/>
              <a:gd name="connsiteX0" fmla="*/ 5583 w 9256089"/>
              <a:gd name="connsiteY0" fmla="*/ 6890084 h 6890084"/>
              <a:gd name="connsiteX1" fmla="*/ 0 w 9256089"/>
              <a:gd name="connsiteY1" fmla="*/ 0 h 6890084"/>
              <a:gd name="connsiteX2" fmla="*/ 5124610 w 9256089"/>
              <a:gd name="connsiteY2" fmla="*/ 16042 h 6890084"/>
              <a:gd name="connsiteX3" fmla="*/ 9256089 w 9256089"/>
              <a:gd name="connsiteY3" fmla="*/ 6883567 h 6890084"/>
              <a:gd name="connsiteX4" fmla="*/ 5583 w 9256089"/>
              <a:gd name="connsiteY4" fmla="*/ 6890084 h 6890084"/>
              <a:gd name="connsiteX0" fmla="*/ 5583 w 9256089"/>
              <a:gd name="connsiteY0" fmla="*/ 6890084 h 6890084"/>
              <a:gd name="connsiteX1" fmla="*/ 0 w 9256089"/>
              <a:gd name="connsiteY1" fmla="*/ 0 h 6890084"/>
              <a:gd name="connsiteX2" fmla="*/ 5124610 w 9256089"/>
              <a:gd name="connsiteY2" fmla="*/ 16042 h 6890084"/>
              <a:gd name="connsiteX3" fmla="*/ 9256089 w 9256089"/>
              <a:gd name="connsiteY3" fmla="*/ 6883567 h 6890084"/>
              <a:gd name="connsiteX4" fmla="*/ 5583 w 9256089"/>
              <a:gd name="connsiteY4" fmla="*/ 6890084 h 6890084"/>
              <a:gd name="connsiteX0" fmla="*/ 5583 w 9256089"/>
              <a:gd name="connsiteY0" fmla="*/ 6890084 h 6890084"/>
              <a:gd name="connsiteX1" fmla="*/ 0 w 9256089"/>
              <a:gd name="connsiteY1" fmla="*/ 0 h 6890084"/>
              <a:gd name="connsiteX2" fmla="*/ 5124610 w 9256089"/>
              <a:gd name="connsiteY2" fmla="*/ 16042 h 6890084"/>
              <a:gd name="connsiteX3" fmla="*/ 9256089 w 9256089"/>
              <a:gd name="connsiteY3" fmla="*/ 6883567 h 6890084"/>
              <a:gd name="connsiteX4" fmla="*/ 5583 w 9256089"/>
              <a:gd name="connsiteY4" fmla="*/ 6890084 h 6890084"/>
              <a:gd name="connsiteX0" fmla="*/ 5583 w 9245453"/>
              <a:gd name="connsiteY0" fmla="*/ 6890084 h 6893092"/>
              <a:gd name="connsiteX1" fmla="*/ 0 w 9245453"/>
              <a:gd name="connsiteY1" fmla="*/ 0 h 6893092"/>
              <a:gd name="connsiteX2" fmla="*/ 5124610 w 9245453"/>
              <a:gd name="connsiteY2" fmla="*/ 16042 h 6893092"/>
              <a:gd name="connsiteX3" fmla="*/ 9245453 w 9245453"/>
              <a:gd name="connsiteY3" fmla="*/ 6893092 h 6893092"/>
              <a:gd name="connsiteX4" fmla="*/ 5583 w 9245453"/>
              <a:gd name="connsiteY4" fmla="*/ 6890084 h 6893092"/>
              <a:gd name="connsiteX0" fmla="*/ 145 w 9250651"/>
              <a:gd name="connsiteY0" fmla="*/ 6890084 h 6893092"/>
              <a:gd name="connsiteX1" fmla="*/ 5198 w 9250651"/>
              <a:gd name="connsiteY1" fmla="*/ 0 h 6893092"/>
              <a:gd name="connsiteX2" fmla="*/ 5129808 w 9250651"/>
              <a:gd name="connsiteY2" fmla="*/ 16042 h 6893092"/>
              <a:gd name="connsiteX3" fmla="*/ 9250651 w 9250651"/>
              <a:gd name="connsiteY3" fmla="*/ 6893092 h 6893092"/>
              <a:gd name="connsiteX4" fmla="*/ 145 w 9250651"/>
              <a:gd name="connsiteY4" fmla="*/ 6890084 h 689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51" h="6893092">
                <a:moveTo>
                  <a:pt x="145" y="6890084"/>
                </a:moveTo>
                <a:cubicBezTo>
                  <a:pt x="-1133" y="4609431"/>
                  <a:pt x="6476" y="2280653"/>
                  <a:pt x="5198" y="0"/>
                </a:cubicBezTo>
                <a:lnTo>
                  <a:pt x="5129808" y="16042"/>
                </a:lnTo>
                <a:lnTo>
                  <a:pt x="9250651" y="6893092"/>
                </a:lnTo>
                <a:lnTo>
                  <a:pt x="145" y="68900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4"/>
          <p:cNvSpPr/>
          <p:nvPr/>
        </p:nvSpPr>
        <p:spPr>
          <a:xfrm flipV="1">
            <a:off x="-11163" y="0"/>
            <a:ext cx="8280000" cy="6890084"/>
          </a:xfrm>
          <a:custGeom>
            <a:avLst/>
            <a:gdLst>
              <a:gd name="connsiteX0" fmla="*/ 0 w 9159078"/>
              <a:gd name="connsiteY0" fmla="*/ 6858000 h 6858000"/>
              <a:gd name="connsiteX1" fmla="*/ 1987243 w 9159078"/>
              <a:gd name="connsiteY1" fmla="*/ 0 h 6858000"/>
              <a:gd name="connsiteX2" fmla="*/ 7171835 w 9159078"/>
              <a:gd name="connsiteY2" fmla="*/ 0 h 6858000"/>
              <a:gd name="connsiteX3" fmla="*/ 9159078 w 9159078"/>
              <a:gd name="connsiteY3" fmla="*/ 6858000 h 6858000"/>
              <a:gd name="connsiteX4" fmla="*/ 0 w 9159078"/>
              <a:gd name="connsiteY4" fmla="*/ 6858000 h 6858000"/>
              <a:gd name="connsiteX0" fmla="*/ 0 w 9159078"/>
              <a:gd name="connsiteY0" fmla="*/ 6858000 h 6858000"/>
              <a:gd name="connsiteX1" fmla="*/ 14064 w 9159078"/>
              <a:gd name="connsiteY1" fmla="*/ 0 h 6858000"/>
              <a:gd name="connsiteX2" fmla="*/ 7171835 w 9159078"/>
              <a:gd name="connsiteY2" fmla="*/ 0 h 6858000"/>
              <a:gd name="connsiteX3" fmla="*/ 9159078 w 9159078"/>
              <a:gd name="connsiteY3" fmla="*/ 6858000 h 6858000"/>
              <a:gd name="connsiteX4" fmla="*/ 0 w 9159078"/>
              <a:gd name="connsiteY4" fmla="*/ 6858000 h 6858000"/>
              <a:gd name="connsiteX0" fmla="*/ 0 w 9159078"/>
              <a:gd name="connsiteY0" fmla="*/ 6858000 h 6858000"/>
              <a:gd name="connsiteX1" fmla="*/ 14064 w 9159078"/>
              <a:gd name="connsiteY1" fmla="*/ 0 h 6858000"/>
              <a:gd name="connsiteX2" fmla="*/ 5038235 w 9159078"/>
              <a:gd name="connsiteY2" fmla="*/ 0 h 6858000"/>
              <a:gd name="connsiteX3" fmla="*/ 9159078 w 9159078"/>
              <a:gd name="connsiteY3" fmla="*/ 6858000 h 6858000"/>
              <a:gd name="connsiteX4" fmla="*/ 0 w 9159078"/>
              <a:gd name="connsiteY4" fmla="*/ 6858000 h 6858000"/>
              <a:gd name="connsiteX0" fmla="*/ 3833 w 9162911"/>
              <a:gd name="connsiteY0" fmla="*/ 6858000 h 6858000"/>
              <a:gd name="connsiteX1" fmla="*/ 0 w 9162911"/>
              <a:gd name="connsiteY1" fmla="*/ 16042 h 6858000"/>
              <a:gd name="connsiteX2" fmla="*/ 5042068 w 9162911"/>
              <a:gd name="connsiteY2" fmla="*/ 0 h 6858000"/>
              <a:gd name="connsiteX3" fmla="*/ 9162911 w 9162911"/>
              <a:gd name="connsiteY3" fmla="*/ 6858000 h 6858000"/>
              <a:gd name="connsiteX4" fmla="*/ 3833 w 9162911"/>
              <a:gd name="connsiteY4" fmla="*/ 6858000 h 6858000"/>
              <a:gd name="connsiteX0" fmla="*/ 21730 w 9180808"/>
              <a:gd name="connsiteY0" fmla="*/ 6858000 h 6858000"/>
              <a:gd name="connsiteX1" fmla="*/ 0 w 9180808"/>
              <a:gd name="connsiteY1" fmla="*/ 0 h 6858000"/>
              <a:gd name="connsiteX2" fmla="*/ 5059965 w 9180808"/>
              <a:gd name="connsiteY2" fmla="*/ 0 h 6858000"/>
              <a:gd name="connsiteX3" fmla="*/ 9180808 w 9180808"/>
              <a:gd name="connsiteY3" fmla="*/ 6858000 h 6858000"/>
              <a:gd name="connsiteX4" fmla="*/ 21730 w 9180808"/>
              <a:gd name="connsiteY4" fmla="*/ 6858000 h 6858000"/>
              <a:gd name="connsiteX0" fmla="*/ 3791 w 9180808"/>
              <a:gd name="connsiteY0" fmla="*/ 6890084 h 6890084"/>
              <a:gd name="connsiteX1" fmla="*/ 0 w 9180808"/>
              <a:gd name="connsiteY1" fmla="*/ 0 h 6890084"/>
              <a:gd name="connsiteX2" fmla="*/ 5059965 w 9180808"/>
              <a:gd name="connsiteY2" fmla="*/ 0 h 6890084"/>
              <a:gd name="connsiteX3" fmla="*/ 9180808 w 9180808"/>
              <a:gd name="connsiteY3" fmla="*/ 6858000 h 6890084"/>
              <a:gd name="connsiteX4" fmla="*/ 3791 w 9180808"/>
              <a:gd name="connsiteY4" fmla="*/ 6890084 h 6890084"/>
              <a:gd name="connsiteX0" fmla="*/ 3791 w 9180808"/>
              <a:gd name="connsiteY0" fmla="*/ 6890084 h 6890084"/>
              <a:gd name="connsiteX1" fmla="*/ 0 w 9180808"/>
              <a:gd name="connsiteY1" fmla="*/ 0 h 6890084"/>
              <a:gd name="connsiteX2" fmla="*/ 5059965 w 9180808"/>
              <a:gd name="connsiteY2" fmla="*/ 0 h 6890084"/>
              <a:gd name="connsiteX3" fmla="*/ 9180808 w 9180808"/>
              <a:gd name="connsiteY3" fmla="*/ 6858000 h 6890084"/>
              <a:gd name="connsiteX4" fmla="*/ 3791 w 9180808"/>
              <a:gd name="connsiteY4" fmla="*/ 6890084 h 6890084"/>
              <a:gd name="connsiteX0" fmla="*/ 3791 w 9180808"/>
              <a:gd name="connsiteY0" fmla="*/ 6874042 h 6874042"/>
              <a:gd name="connsiteX1" fmla="*/ 0 w 9180808"/>
              <a:gd name="connsiteY1" fmla="*/ 0 h 6874042"/>
              <a:gd name="connsiteX2" fmla="*/ 5059965 w 9180808"/>
              <a:gd name="connsiteY2" fmla="*/ 0 h 6874042"/>
              <a:gd name="connsiteX3" fmla="*/ 9180808 w 9180808"/>
              <a:gd name="connsiteY3" fmla="*/ 6858000 h 6874042"/>
              <a:gd name="connsiteX4" fmla="*/ 3791 w 9180808"/>
              <a:gd name="connsiteY4" fmla="*/ 6874042 h 6874042"/>
              <a:gd name="connsiteX0" fmla="*/ 3791 w 9180808"/>
              <a:gd name="connsiteY0" fmla="*/ 6874042 h 6874042"/>
              <a:gd name="connsiteX1" fmla="*/ 0 w 9180808"/>
              <a:gd name="connsiteY1" fmla="*/ 0 h 6874042"/>
              <a:gd name="connsiteX2" fmla="*/ 5059965 w 9180808"/>
              <a:gd name="connsiteY2" fmla="*/ 0 h 6874042"/>
              <a:gd name="connsiteX3" fmla="*/ 9180808 w 9180808"/>
              <a:gd name="connsiteY3" fmla="*/ 6858000 h 6874042"/>
              <a:gd name="connsiteX4" fmla="*/ 3791 w 9180808"/>
              <a:gd name="connsiteY4" fmla="*/ 6874042 h 6874042"/>
              <a:gd name="connsiteX0" fmla="*/ 3791 w 9180808"/>
              <a:gd name="connsiteY0" fmla="*/ 6858000 h 6858000"/>
              <a:gd name="connsiteX1" fmla="*/ 0 w 9180808"/>
              <a:gd name="connsiteY1" fmla="*/ 0 h 6858000"/>
              <a:gd name="connsiteX2" fmla="*/ 5059965 w 9180808"/>
              <a:gd name="connsiteY2" fmla="*/ 0 h 6858000"/>
              <a:gd name="connsiteX3" fmla="*/ 9180808 w 9180808"/>
              <a:gd name="connsiteY3" fmla="*/ 6858000 h 6858000"/>
              <a:gd name="connsiteX4" fmla="*/ 3791 w 9180808"/>
              <a:gd name="connsiteY4" fmla="*/ 6858000 h 6858000"/>
              <a:gd name="connsiteX0" fmla="*/ 21730 w 9198747"/>
              <a:gd name="connsiteY0" fmla="*/ 6874042 h 6874042"/>
              <a:gd name="connsiteX1" fmla="*/ 0 w 9198747"/>
              <a:gd name="connsiteY1" fmla="*/ 0 h 6874042"/>
              <a:gd name="connsiteX2" fmla="*/ 5077904 w 9198747"/>
              <a:gd name="connsiteY2" fmla="*/ 16042 h 6874042"/>
              <a:gd name="connsiteX3" fmla="*/ 9198747 w 9198747"/>
              <a:gd name="connsiteY3" fmla="*/ 6874042 h 6874042"/>
              <a:gd name="connsiteX4" fmla="*/ 21730 w 9198747"/>
              <a:gd name="connsiteY4" fmla="*/ 6874042 h 6874042"/>
              <a:gd name="connsiteX0" fmla="*/ 21730 w 9198747"/>
              <a:gd name="connsiteY0" fmla="*/ 6874042 h 6874042"/>
              <a:gd name="connsiteX1" fmla="*/ 0 w 9198747"/>
              <a:gd name="connsiteY1" fmla="*/ 0 h 6874042"/>
              <a:gd name="connsiteX2" fmla="*/ 5077904 w 9198747"/>
              <a:gd name="connsiteY2" fmla="*/ 16042 h 6874042"/>
              <a:gd name="connsiteX3" fmla="*/ 9198747 w 9198747"/>
              <a:gd name="connsiteY3" fmla="*/ 6874042 h 6874042"/>
              <a:gd name="connsiteX4" fmla="*/ 21730 w 9198747"/>
              <a:gd name="connsiteY4" fmla="*/ 6874042 h 6874042"/>
              <a:gd name="connsiteX0" fmla="*/ 21730 w 9198747"/>
              <a:gd name="connsiteY0" fmla="*/ 6858000 h 6858000"/>
              <a:gd name="connsiteX1" fmla="*/ 0 w 9198747"/>
              <a:gd name="connsiteY1" fmla="*/ 16042 h 6858000"/>
              <a:gd name="connsiteX2" fmla="*/ 5077904 w 9198747"/>
              <a:gd name="connsiteY2" fmla="*/ 0 h 6858000"/>
              <a:gd name="connsiteX3" fmla="*/ 9198747 w 9198747"/>
              <a:gd name="connsiteY3" fmla="*/ 6858000 h 6858000"/>
              <a:gd name="connsiteX4" fmla="*/ 21730 w 9198747"/>
              <a:gd name="connsiteY4" fmla="*/ 6858000 h 6858000"/>
              <a:gd name="connsiteX0" fmla="*/ 21730 w 9198747"/>
              <a:gd name="connsiteY0" fmla="*/ 6858000 h 6858000"/>
              <a:gd name="connsiteX1" fmla="*/ 0 w 9198747"/>
              <a:gd name="connsiteY1" fmla="*/ 0 h 6858000"/>
              <a:gd name="connsiteX2" fmla="*/ 5077904 w 9198747"/>
              <a:gd name="connsiteY2" fmla="*/ 0 h 6858000"/>
              <a:gd name="connsiteX3" fmla="*/ 9198747 w 9198747"/>
              <a:gd name="connsiteY3" fmla="*/ 6858000 h 6858000"/>
              <a:gd name="connsiteX4" fmla="*/ 21730 w 9198747"/>
              <a:gd name="connsiteY4" fmla="*/ 6858000 h 6858000"/>
              <a:gd name="connsiteX0" fmla="*/ 3791 w 9198747"/>
              <a:gd name="connsiteY0" fmla="*/ 6858000 h 6858000"/>
              <a:gd name="connsiteX1" fmla="*/ 0 w 9198747"/>
              <a:gd name="connsiteY1" fmla="*/ 0 h 6858000"/>
              <a:gd name="connsiteX2" fmla="*/ 5077904 w 9198747"/>
              <a:gd name="connsiteY2" fmla="*/ 0 h 6858000"/>
              <a:gd name="connsiteX3" fmla="*/ 9198747 w 9198747"/>
              <a:gd name="connsiteY3" fmla="*/ 6858000 h 6858000"/>
              <a:gd name="connsiteX4" fmla="*/ 3791 w 9198747"/>
              <a:gd name="connsiteY4" fmla="*/ 6858000 h 6858000"/>
              <a:gd name="connsiteX0" fmla="*/ 17246 w 9212202"/>
              <a:gd name="connsiteY0" fmla="*/ 6858000 h 6858000"/>
              <a:gd name="connsiteX1" fmla="*/ 0 w 9212202"/>
              <a:gd name="connsiteY1" fmla="*/ 0 h 6858000"/>
              <a:gd name="connsiteX2" fmla="*/ 5091359 w 9212202"/>
              <a:gd name="connsiteY2" fmla="*/ 0 h 6858000"/>
              <a:gd name="connsiteX3" fmla="*/ 9212202 w 9212202"/>
              <a:gd name="connsiteY3" fmla="*/ 6858000 h 6858000"/>
              <a:gd name="connsiteX4" fmla="*/ 17246 w 9212202"/>
              <a:gd name="connsiteY4" fmla="*/ 6858000 h 6858000"/>
              <a:gd name="connsiteX0" fmla="*/ 46 w 9235426"/>
              <a:gd name="connsiteY0" fmla="*/ 6845968 h 6858000"/>
              <a:gd name="connsiteX1" fmla="*/ 23224 w 9235426"/>
              <a:gd name="connsiteY1" fmla="*/ 0 h 6858000"/>
              <a:gd name="connsiteX2" fmla="*/ 5114583 w 9235426"/>
              <a:gd name="connsiteY2" fmla="*/ 0 h 6858000"/>
              <a:gd name="connsiteX3" fmla="*/ 9235426 w 9235426"/>
              <a:gd name="connsiteY3" fmla="*/ 6858000 h 6858000"/>
              <a:gd name="connsiteX4" fmla="*/ 46 w 9235426"/>
              <a:gd name="connsiteY4" fmla="*/ 6845968 h 6858000"/>
              <a:gd name="connsiteX0" fmla="*/ 46 w 9235426"/>
              <a:gd name="connsiteY0" fmla="*/ 6858000 h 6858000"/>
              <a:gd name="connsiteX1" fmla="*/ 23224 w 9235426"/>
              <a:gd name="connsiteY1" fmla="*/ 0 h 6858000"/>
              <a:gd name="connsiteX2" fmla="*/ 5114583 w 9235426"/>
              <a:gd name="connsiteY2" fmla="*/ 0 h 6858000"/>
              <a:gd name="connsiteX3" fmla="*/ 9235426 w 9235426"/>
              <a:gd name="connsiteY3" fmla="*/ 6858000 h 6858000"/>
              <a:gd name="connsiteX4" fmla="*/ 46 w 9235426"/>
              <a:gd name="connsiteY4" fmla="*/ 6858000 h 6858000"/>
              <a:gd name="connsiteX0" fmla="*/ 94 w 9221999"/>
              <a:gd name="connsiteY0" fmla="*/ 6858000 h 6858000"/>
              <a:gd name="connsiteX1" fmla="*/ 9797 w 9221999"/>
              <a:gd name="connsiteY1" fmla="*/ 0 h 6858000"/>
              <a:gd name="connsiteX2" fmla="*/ 5101156 w 9221999"/>
              <a:gd name="connsiteY2" fmla="*/ 0 h 6858000"/>
              <a:gd name="connsiteX3" fmla="*/ 9221999 w 9221999"/>
              <a:gd name="connsiteY3" fmla="*/ 6858000 h 6858000"/>
              <a:gd name="connsiteX4" fmla="*/ 94 w 9221999"/>
              <a:gd name="connsiteY4" fmla="*/ 6858000 h 6858000"/>
              <a:gd name="connsiteX0" fmla="*/ 5582 w 9227487"/>
              <a:gd name="connsiteY0" fmla="*/ 6858000 h 6858000"/>
              <a:gd name="connsiteX1" fmla="*/ 0 w 9227487"/>
              <a:gd name="connsiteY1" fmla="*/ 0 h 6858000"/>
              <a:gd name="connsiteX2" fmla="*/ 5106644 w 9227487"/>
              <a:gd name="connsiteY2" fmla="*/ 0 h 6858000"/>
              <a:gd name="connsiteX3" fmla="*/ 9227487 w 9227487"/>
              <a:gd name="connsiteY3" fmla="*/ 6858000 h 6858000"/>
              <a:gd name="connsiteX4" fmla="*/ 5582 w 9227487"/>
              <a:gd name="connsiteY4" fmla="*/ 6858000 h 6858000"/>
              <a:gd name="connsiteX0" fmla="*/ 23548 w 9245453"/>
              <a:gd name="connsiteY0" fmla="*/ 6874042 h 6874042"/>
              <a:gd name="connsiteX1" fmla="*/ 0 w 9245453"/>
              <a:gd name="connsiteY1" fmla="*/ 0 h 6874042"/>
              <a:gd name="connsiteX2" fmla="*/ 5124610 w 9245453"/>
              <a:gd name="connsiteY2" fmla="*/ 16042 h 6874042"/>
              <a:gd name="connsiteX3" fmla="*/ 9245453 w 9245453"/>
              <a:gd name="connsiteY3" fmla="*/ 6874042 h 6874042"/>
              <a:gd name="connsiteX4" fmla="*/ 23548 w 9245453"/>
              <a:gd name="connsiteY4" fmla="*/ 6874042 h 6874042"/>
              <a:gd name="connsiteX0" fmla="*/ 5583 w 9245453"/>
              <a:gd name="connsiteY0" fmla="*/ 6890084 h 6890084"/>
              <a:gd name="connsiteX1" fmla="*/ 0 w 9245453"/>
              <a:gd name="connsiteY1" fmla="*/ 0 h 6890084"/>
              <a:gd name="connsiteX2" fmla="*/ 5124610 w 9245453"/>
              <a:gd name="connsiteY2" fmla="*/ 16042 h 6890084"/>
              <a:gd name="connsiteX3" fmla="*/ 9245453 w 9245453"/>
              <a:gd name="connsiteY3" fmla="*/ 6874042 h 6890084"/>
              <a:gd name="connsiteX4" fmla="*/ 5583 w 9245453"/>
              <a:gd name="connsiteY4" fmla="*/ 6890084 h 6890084"/>
              <a:gd name="connsiteX0" fmla="*/ 5583 w 9245453"/>
              <a:gd name="connsiteY0" fmla="*/ 6890084 h 6890084"/>
              <a:gd name="connsiteX1" fmla="*/ 0 w 9245453"/>
              <a:gd name="connsiteY1" fmla="*/ 0 h 6890084"/>
              <a:gd name="connsiteX2" fmla="*/ 5124610 w 9245453"/>
              <a:gd name="connsiteY2" fmla="*/ 16042 h 6890084"/>
              <a:gd name="connsiteX3" fmla="*/ 9245453 w 9245453"/>
              <a:gd name="connsiteY3" fmla="*/ 6874042 h 6890084"/>
              <a:gd name="connsiteX4" fmla="*/ 5583 w 9245453"/>
              <a:gd name="connsiteY4" fmla="*/ 6890084 h 6890084"/>
              <a:gd name="connsiteX0" fmla="*/ 5583 w 9245453"/>
              <a:gd name="connsiteY0" fmla="*/ 6890084 h 6890084"/>
              <a:gd name="connsiteX1" fmla="*/ 0 w 9245453"/>
              <a:gd name="connsiteY1" fmla="*/ 0 h 6890084"/>
              <a:gd name="connsiteX2" fmla="*/ 5124610 w 9245453"/>
              <a:gd name="connsiteY2" fmla="*/ 16042 h 6890084"/>
              <a:gd name="connsiteX3" fmla="*/ 9245453 w 9245453"/>
              <a:gd name="connsiteY3" fmla="*/ 6887690 h 6890084"/>
              <a:gd name="connsiteX4" fmla="*/ 5583 w 9245453"/>
              <a:gd name="connsiteY4" fmla="*/ 6890084 h 689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5453" h="6890084">
                <a:moveTo>
                  <a:pt x="5583" y="6890084"/>
                </a:moveTo>
                <a:cubicBezTo>
                  <a:pt x="4305" y="4609431"/>
                  <a:pt x="1278" y="2280653"/>
                  <a:pt x="0" y="0"/>
                </a:cubicBezTo>
                <a:lnTo>
                  <a:pt x="5124610" y="16042"/>
                </a:lnTo>
                <a:lnTo>
                  <a:pt x="9245453" y="6887690"/>
                </a:lnTo>
                <a:lnTo>
                  <a:pt x="5583" y="689008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4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2638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29881" y="0"/>
            <a:ext cx="3932237" cy="1600200"/>
          </a:xfrm>
        </p:spPr>
        <p:txBody>
          <a:bodyPr anchor="b">
            <a:normAutofit/>
          </a:bodyPr>
          <a:lstStyle>
            <a:lvl1pPr algn="ctr">
              <a:defRPr lang="it-IT" sz="32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Triangolo rettangolo 9"/>
          <p:cNvSpPr/>
          <p:nvPr/>
        </p:nvSpPr>
        <p:spPr>
          <a:xfrm flipH="1">
            <a:off x="11550555" y="6094545"/>
            <a:ext cx="655093" cy="78995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2255407" y="1364258"/>
            <a:ext cx="1479235" cy="14792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/>
          </a:p>
        </p:txBody>
      </p:sp>
      <p:sp>
        <p:nvSpPr>
          <p:cNvPr id="19" name="Ovale 18"/>
          <p:cNvSpPr/>
          <p:nvPr/>
        </p:nvSpPr>
        <p:spPr>
          <a:xfrm>
            <a:off x="8735886" y="1370177"/>
            <a:ext cx="1479600" cy="147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7" name="Segnaposto testo 26"/>
          <p:cNvSpPr>
            <a:spLocks noGrp="1"/>
          </p:cNvSpPr>
          <p:nvPr>
            <p:ph type="body" sz="quarter" idx="13" hasCustomPrompt="1"/>
          </p:nvPr>
        </p:nvSpPr>
        <p:spPr>
          <a:xfrm>
            <a:off x="2256043" y="1691401"/>
            <a:ext cx="1477962" cy="824948"/>
          </a:xfrm>
        </p:spPr>
        <p:txBody>
          <a:bodyPr anchor="ctr"/>
          <a:lstStyle>
            <a:lvl1pPr marL="0" indent="0" algn="ctr">
              <a:buNone/>
              <a:defRPr lang="it-IT" sz="2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28" name="Segnaposto testo 26"/>
          <p:cNvSpPr>
            <a:spLocks noGrp="1"/>
          </p:cNvSpPr>
          <p:nvPr>
            <p:ph type="body" sz="quarter" idx="14" hasCustomPrompt="1"/>
          </p:nvPr>
        </p:nvSpPr>
        <p:spPr>
          <a:xfrm>
            <a:off x="8731060" y="1697503"/>
            <a:ext cx="1477962" cy="824948"/>
          </a:xfrm>
        </p:spPr>
        <p:txBody>
          <a:bodyPr anchor="ctr"/>
          <a:lstStyle>
            <a:lvl1pPr marL="0" indent="0" algn="ctr">
              <a:buNone/>
              <a:defRPr lang="it-IT" sz="28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33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11623386" y="6481600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35" name="Segnaposto testo 34"/>
          <p:cNvSpPr>
            <a:spLocks noGrp="1"/>
          </p:cNvSpPr>
          <p:nvPr>
            <p:ph type="body" sz="quarter" idx="16"/>
          </p:nvPr>
        </p:nvSpPr>
        <p:spPr>
          <a:xfrm>
            <a:off x="835024" y="3878500"/>
            <a:ext cx="4321175" cy="1697037"/>
          </a:xfrm>
        </p:spPr>
        <p:txBody>
          <a:bodyPr/>
          <a:lstStyle>
            <a:lvl1pPr>
              <a:defRPr lang="it-IT" sz="20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36" name="Segnaposto testo 34"/>
          <p:cNvSpPr>
            <a:spLocks noGrp="1"/>
          </p:cNvSpPr>
          <p:nvPr>
            <p:ph type="body" sz="quarter" idx="17"/>
          </p:nvPr>
        </p:nvSpPr>
        <p:spPr>
          <a:xfrm>
            <a:off x="7309453" y="3877905"/>
            <a:ext cx="4321175" cy="1697037"/>
          </a:xfrm>
        </p:spPr>
        <p:txBody>
          <a:bodyPr/>
          <a:lstStyle>
            <a:lvl1pPr>
              <a:defRPr lang="it-IT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38" name="Segnaposto testo 37"/>
          <p:cNvSpPr>
            <a:spLocks noGrp="1"/>
          </p:cNvSpPr>
          <p:nvPr>
            <p:ph type="body" sz="quarter" idx="18" hasCustomPrompt="1"/>
          </p:nvPr>
        </p:nvSpPr>
        <p:spPr>
          <a:xfrm>
            <a:off x="835025" y="3035300"/>
            <a:ext cx="4321175" cy="661988"/>
          </a:xfrm>
        </p:spPr>
        <p:txBody>
          <a:bodyPr/>
          <a:lstStyle>
            <a:lvl1pPr>
              <a:defRPr sz="2000"/>
            </a:lvl1pPr>
          </a:lstStyle>
          <a:p>
            <a:pPr algn="ctr"/>
            <a:r>
              <a:rPr lang="it-IT" sz="3600" b="1" dirty="0">
                <a:solidFill>
                  <a:schemeClr val="accent2"/>
                </a:solidFill>
              </a:rPr>
              <a:t>Inserisci sottotitolo</a:t>
            </a:r>
          </a:p>
        </p:txBody>
      </p:sp>
      <p:sp>
        <p:nvSpPr>
          <p:cNvPr id="41" name="Segnaposto testo 40"/>
          <p:cNvSpPr>
            <a:spLocks noGrp="1"/>
          </p:cNvSpPr>
          <p:nvPr>
            <p:ph type="body" sz="quarter" idx="19" hasCustomPrompt="1"/>
          </p:nvPr>
        </p:nvSpPr>
        <p:spPr>
          <a:xfrm>
            <a:off x="7308850" y="3035300"/>
            <a:ext cx="4314825" cy="661988"/>
          </a:xfrm>
        </p:spPr>
        <p:txBody>
          <a:bodyPr/>
          <a:lstStyle>
            <a:lvl1pPr>
              <a:defRPr lang="it-IT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Inserisci sottotitolo</a:t>
            </a:r>
          </a:p>
        </p:txBody>
      </p:sp>
    </p:spTree>
    <p:extLst>
      <p:ext uri="{BB962C8B-B14F-4D97-AF65-F5344CB8AC3E}">
        <p14:creationId xmlns:p14="http://schemas.microsoft.com/office/powerpoint/2010/main" val="438856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13" name="Rettangolo 14"/>
          <p:cNvSpPr/>
          <p:nvPr/>
        </p:nvSpPr>
        <p:spPr>
          <a:xfrm>
            <a:off x="0" y="-8022"/>
            <a:ext cx="5892800" cy="6901114"/>
          </a:xfrm>
          <a:custGeom>
            <a:avLst/>
            <a:gdLst>
              <a:gd name="connsiteX0" fmla="*/ 0 w 9159078"/>
              <a:gd name="connsiteY0" fmla="*/ 6858000 h 6858000"/>
              <a:gd name="connsiteX1" fmla="*/ 1987243 w 9159078"/>
              <a:gd name="connsiteY1" fmla="*/ 0 h 6858000"/>
              <a:gd name="connsiteX2" fmla="*/ 7171835 w 9159078"/>
              <a:gd name="connsiteY2" fmla="*/ 0 h 6858000"/>
              <a:gd name="connsiteX3" fmla="*/ 9159078 w 9159078"/>
              <a:gd name="connsiteY3" fmla="*/ 6858000 h 6858000"/>
              <a:gd name="connsiteX4" fmla="*/ 0 w 9159078"/>
              <a:gd name="connsiteY4" fmla="*/ 6858000 h 6858000"/>
              <a:gd name="connsiteX0" fmla="*/ 0 w 9159078"/>
              <a:gd name="connsiteY0" fmla="*/ 6858000 h 6858000"/>
              <a:gd name="connsiteX1" fmla="*/ 14064 w 9159078"/>
              <a:gd name="connsiteY1" fmla="*/ 0 h 6858000"/>
              <a:gd name="connsiteX2" fmla="*/ 7171835 w 9159078"/>
              <a:gd name="connsiteY2" fmla="*/ 0 h 6858000"/>
              <a:gd name="connsiteX3" fmla="*/ 9159078 w 9159078"/>
              <a:gd name="connsiteY3" fmla="*/ 6858000 h 6858000"/>
              <a:gd name="connsiteX4" fmla="*/ 0 w 9159078"/>
              <a:gd name="connsiteY4" fmla="*/ 6858000 h 6858000"/>
              <a:gd name="connsiteX0" fmla="*/ 0 w 9159078"/>
              <a:gd name="connsiteY0" fmla="*/ 6858000 h 6858000"/>
              <a:gd name="connsiteX1" fmla="*/ 14064 w 9159078"/>
              <a:gd name="connsiteY1" fmla="*/ 0 h 6858000"/>
              <a:gd name="connsiteX2" fmla="*/ 5038235 w 9159078"/>
              <a:gd name="connsiteY2" fmla="*/ 0 h 6858000"/>
              <a:gd name="connsiteX3" fmla="*/ 9159078 w 9159078"/>
              <a:gd name="connsiteY3" fmla="*/ 6858000 h 6858000"/>
              <a:gd name="connsiteX4" fmla="*/ 0 w 9159078"/>
              <a:gd name="connsiteY4" fmla="*/ 6858000 h 6858000"/>
              <a:gd name="connsiteX0" fmla="*/ 3833 w 9162911"/>
              <a:gd name="connsiteY0" fmla="*/ 6858000 h 6858000"/>
              <a:gd name="connsiteX1" fmla="*/ 0 w 9162911"/>
              <a:gd name="connsiteY1" fmla="*/ 16042 h 6858000"/>
              <a:gd name="connsiteX2" fmla="*/ 5042068 w 9162911"/>
              <a:gd name="connsiteY2" fmla="*/ 0 h 6858000"/>
              <a:gd name="connsiteX3" fmla="*/ 9162911 w 9162911"/>
              <a:gd name="connsiteY3" fmla="*/ 6858000 h 6858000"/>
              <a:gd name="connsiteX4" fmla="*/ 3833 w 9162911"/>
              <a:gd name="connsiteY4" fmla="*/ 6858000 h 6858000"/>
              <a:gd name="connsiteX0" fmla="*/ 21730 w 9180808"/>
              <a:gd name="connsiteY0" fmla="*/ 6858000 h 6858000"/>
              <a:gd name="connsiteX1" fmla="*/ 0 w 9180808"/>
              <a:gd name="connsiteY1" fmla="*/ 0 h 6858000"/>
              <a:gd name="connsiteX2" fmla="*/ 5059965 w 9180808"/>
              <a:gd name="connsiteY2" fmla="*/ 0 h 6858000"/>
              <a:gd name="connsiteX3" fmla="*/ 9180808 w 9180808"/>
              <a:gd name="connsiteY3" fmla="*/ 6858000 h 6858000"/>
              <a:gd name="connsiteX4" fmla="*/ 21730 w 9180808"/>
              <a:gd name="connsiteY4" fmla="*/ 6858000 h 6858000"/>
              <a:gd name="connsiteX0" fmla="*/ 3791 w 9180808"/>
              <a:gd name="connsiteY0" fmla="*/ 6890084 h 6890084"/>
              <a:gd name="connsiteX1" fmla="*/ 0 w 9180808"/>
              <a:gd name="connsiteY1" fmla="*/ 0 h 6890084"/>
              <a:gd name="connsiteX2" fmla="*/ 5059965 w 9180808"/>
              <a:gd name="connsiteY2" fmla="*/ 0 h 6890084"/>
              <a:gd name="connsiteX3" fmla="*/ 9180808 w 9180808"/>
              <a:gd name="connsiteY3" fmla="*/ 6858000 h 6890084"/>
              <a:gd name="connsiteX4" fmla="*/ 3791 w 9180808"/>
              <a:gd name="connsiteY4" fmla="*/ 6890084 h 6890084"/>
              <a:gd name="connsiteX0" fmla="*/ 3791 w 9180808"/>
              <a:gd name="connsiteY0" fmla="*/ 6890084 h 6890084"/>
              <a:gd name="connsiteX1" fmla="*/ 0 w 9180808"/>
              <a:gd name="connsiteY1" fmla="*/ 0 h 6890084"/>
              <a:gd name="connsiteX2" fmla="*/ 5059965 w 9180808"/>
              <a:gd name="connsiteY2" fmla="*/ 0 h 6890084"/>
              <a:gd name="connsiteX3" fmla="*/ 9180808 w 9180808"/>
              <a:gd name="connsiteY3" fmla="*/ 6858000 h 6890084"/>
              <a:gd name="connsiteX4" fmla="*/ 3791 w 9180808"/>
              <a:gd name="connsiteY4" fmla="*/ 6890084 h 6890084"/>
              <a:gd name="connsiteX0" fmla="*/ 3791 w 9180808"/>
              <a:gd name="connsiteY0" fmla="*/ 6874042 h 6874042"/>
              <a:gd name="connsiteX1" fmla="*/ 0 w 9180808"/>
              <a:gd name="connsiteY1" fmla="*/ 0 h 6874042"/>
              <a:gd name="connsiteX2" fmla="*/ 5059965 w 9180808"/>
              <a:gd name="connsiteY2" fmla="*/ 0 h 6874042"/>
              <a:gd name="connsiteX3" fmla="*/ 9180808 w 9180808"/>
              <a:gd name="connsiteY3" fmla="*/ 6858000 h 6874042"/>
              <a:gd name="connsiteX4" fmla="*/ 3791 w 9180808"/>
              <a:gd name="connsiteY4" fmla="*/ 6874042 h 6874042"/>
              <a:gd name="connsiteX0" fmla="*/ 3791 w 9180808"/>
              <a:gd name="connsiteY0" fmla="*/ 6874042 h 6874042"/>
              <a:gd name="connsiteX1" fmla="*/ 0 w 9180808"/>
              <a:gd name="connsiteY1" fmla="*/ 0 h 6874042"/>
              <a:gd name="connsiteX2" fmla="*/ 5059965 w 9180808"/>
              <a:gd name="connsiteY2" fmla="*/ 0 h 6874042"/>
              <a:gd name="connsiteX3" fmla="*/ 9180808 w 9180808"/>
              <a:gd name="connsiteY3" fmla="*/ 6858000 h 6874042"/>
              <a:gd name="connsiteX4" fmla="*/ 3791 w 9180808"/>
              <a:gd name="connsiteY4" fmla="*/ 6874042 h 6874042"/>
              <a:gd name="connsiteX0" fmla="*/ 3791 w 9180808"/>
              <a:gd name="connsiteY0" fmla="*/ 6858000 h 6858000"/>
              <a:gd name="connsiteX1" fmla="*/ 0 w 9180808"/>
              <a:gd name="connsiteY1" fmla="*/ 0 h 6858000"/>
              <a:gd name="connsiteX2" fmla="*/ 5059965 w 9180808"/>
              <a:gd name="connsiteY2" fmla="*/ 0 h 6858000"/>
              <a:gd name="connsiteX3" fmla="*/ 9180808 w 9180808"/>
              <a:gd name="connsiteY3" fmla="*/ 6858000 h 6858000"/>
              <a:gd name="connsiteX4" fmla="*/ 3791 w 9180808"/>
              <a:gd name="connsiteY4" fmla="*/ 6858000 h 6858000"/>
              <a:gd name="connsiteX0" fmla="*/ 21730 w 9198747"/>
              <a:gd name="connsiteY0" fmla="*/ 6874042 h 6874042"/>
              <a:gd name="connsiteX1" fmla="*/ 0 w 9198747"/>
              <a:gd name="connsiteY1" fmla="*/ 0 h 6874042"/>
              <a:gd name="connsiteX2" fmla="*/ 5077904 w 9198747"/>
              <a:gd name="connsiteY2" fmla="*/ 16042 h 6874042"/>
              <a:gd name="connsiteX3" fmla="*/ 9198747 w 9198747"/>
              <a:gd name="connsiteY3" fmla="*/ 6874042 h 6874042"/>
              <a:gd name="connsiteX4" fmla="*/ 21730 w 9198747"/>
              <a:gd name="connsiteY4" fmla="*/ 6874042 h 6874042"/>
              <a:gd name="connsiteX0" fmla="*/ 21730 w 9198747"/>
              <a:gd name="connsiteY0" fmla="*/ 6874042 h 6874042"/>
              <a:gd name="connsiteX1" fmla="*/ 0 w 9198747"/>
              <a:gd name="connsiteY1" fmla="*/ 0 h 6874042"/>
              <a:gd name="connsiteX2" fmla="*/ 5077904 w 9198747"/>
              <a:gd name="connsiteY2" fmla="*/ 16042 h 6874042"/>
              <a:gd name="connsiteX3" fmla="*/ 9198747 w 9198747"/>
              <a:gd name="connsiteY3" fmla="*/ 6874042 h 6874042"/>
              <a:gd name="connsiteX4" fmla="*/ 21730 w 9198747"/>
              <a:gd name="connsiteY4" fmla="*/ 6874042 h 6874042"/>
              <a:gd name="connsiteX0" fmla="*/ 21730 w 9198747"/>
              <a:gd name="connsiteY0" fmla="*/ 6858000 h 6858000"/>
              <a:gd name="connsiteX1" fmla="*/ 0 w 9198747"/>
              <a:gd name="connsiteY1" fmla="*/ 16042 h 6858000"/>
              <a:gd name="connsiteX2" fmla="*/ 5077904 w 9198747"/>
              <a:gd name="connsiteY2" fmla="*/ 0 h 6858000"/>
              <a:gd name="connsiteX3" fmla="*/ 9198747 w 9198747"/>
              <a:gd name="connsiteY3" fmla="*/ 6858000 h 6858000"/>
              <a:gd name="connsiteX4" fmla="*/ 21730 w 9198747"/>
              <a:gd name="connsiteY4" fmla="*/ 6858000 h 6858000"/>
              <a:gd name="connsiteX0" fmla="*/ 21730 w 9198747"/>
              <a:gd name="connsiteY0" fmla="*/ 6858000 h 6858000"/>
              <a:gd name="connsiteX1" fmla="*/ 0 w 9198747"/>
              <a:gd name="connsiteY1" fmla="*/ 0 h 6858000"/>
              <a:gd name="connsiteX2" fmla="*/ 5077904 w 9198747"/>
              <a:gd name="connsiteY2" fmla="*/ 0 h 6858000"/>
              <a:gd name="connsiteX3" fmla="*/ 9198747 w 9198747"/>
              <a:gd name="connsiteY3" fmla="*/ 6858000 h 6858000"/>
              <a:gd name="connsiteX4" fmla="*/ 21730 w 9198747"/>
              <a:gd name="connsiteY4" fmla="*/ 6858000 h 6858000"/>
              <a:gd name="connsiteX0" fmla="*/ 3791 w 9198747"/>
              <a:gd name="connsiteY0" fmla="*/ 6858000 h 6858000"/>
              <a:gd name="connsiteX1" fmla="*/ 0 w 9198747"/>
              <a:gd name="connsiteY1" fmla="*/ 0 h 6858000"/>
              <a:gd name="connsiteX2" fmla="*/ 5077904 w 9198747"/>
              <a:gd name="connsiteY2" fmla="*/ 0 h 6858000"/>
              <a:gd name="connsiteX3" fmla="*/ 9198747 w 9198747"/>
              <a:gd name="connsiteY3" fmla="*/ 6858000 h 6858000"/>
              <a:gd name="connsiteX4" fmla="*/ 3791 w 9198747"/>
              <a:gd name="connsiteY4" fmla="*/ 6858000 h 6858000"/>
              <a:gd name="connsiteX0" fmla="*/ 17246 w 9212202"/>
              <a:gd name="connsiteY0" fmla="*/ 6858000 h 6858000"/>
              <a:gd name="connsiteX1" fmla="*/ 0 w 9212202"/>
              <a:gd name="connsiteY1" fmla="*/ 0 h 6858000"/>
              <a:gd name="connsiteX2" fmla="*/ 5091359 w 9212202"/>
              <a:gd name="connsiteY2" fmla="*/ 0 h 6858000"/>
              <a:gd name="connsiteX3" fmla="*/ 9212202 w 9212202"/>
              <a:gd name="connsiteY3" fmla="*/ 6858000 h 6858000"/>
              <a:gd name="connsiteX4" fmla="*/ 17246 w 9212202"/>
              <a:gd name="connsiteY4" fmla="*/ 6858000 h 6858000"/>
              <a:gd name="connsiteX0" fmla="*/ 46 w 9235426"/>
              <a:gd name="connsiteY0" fmla="*/ 6845968 h 6858000"/>
              <a:gd name="connsiteX1" fmla="*/ 23224 w 9235426"/>
              <a:gd name="connsiteY1" fmla="*/ 0 h 6858000"/>
              <a:gd name="connsiteX2" fmla="*/ 5114583 w 9235426"/>
              <a:gd name="connsiteY2" fmla="*/ 0 h 6858000"/>
              <a:gd name="connsiteX3" fmla="*/ 9235426 w 9235426"/>
              <a:gd name="connsiteY3" fmla="*/ 6858000 h 6858000"/>
              <a:gd name="connsiteX4" fmla="*/ 46 w 9235426"/>
              <a:gd name="connsiteY4" fmla="*/ 6845968 h 6858000"/>
              <a:gd name="connsiteX0" fmla="*/ 46 w 9235426"/>
              <a:gd name="connsiteY0" fmla="*/ 6858000 h 6858000"/>
              <a:gd name="connsiteX1" fmla="*/ 23224 w 9235426"/>
              <a:gd name="connsiteY1" fmla="*/ 0 h 6858000"/>
              <a:gd name="connsiteX2" fmla="*/ 5114583 w 9235426"/>
              <a:gd name="connsiteY2" fmla="*/ 0 h 6858000"/>
              <a:gd name="connsiteX3" fmla="*/ 9235426 w 9235426"/>
              <a:gd name="connsiteY3" fmla="*/ 6858000 h 6858000"/>
              <a:gd name="connsiteX4" fmla="*/ 46 w 9235426"/>
              <a:gd name="connsiteY4" fmla="*/ 6858000 h 6858000"/>
              <a:gd name="connsiteX0" fmla="*/ 94 w 9221999"/>
              <a:gd name="connsiteY0" fmla="*/ 6858000 h 6858000"/>
              <a:gd name="connsiteX1" fmla="*/ 9797 w 9221999"/>
              <a:gd name="connsiteY1" fmla="*/ 0 h 6858000"/>
              <a:gd name="connsiteX2" fmla="*/ 5101156 w 9221999"/>
              <a:gd name="connsiteY2" fmla="*/ 0 h 6858000"/>
              <a:gd name="connsiteX3" fmla="*/ 9221999 w 9221999"/>
              <a:gd name="connsiteY3" fmla="*/ 6858000 h 6858000"/>
              <a:gd name="connsiteX4" fmla="*/ 94 w 9221999"/>
              <a:gd name="connsiteY4" fmla="*/ 6858000 h 6858000"/>
              <a:gd name="connsiteX0" fmla="*/ 5582 w 9227487"/>
              <a:gd name="connsiteY0" fmla="*/ 6858000 h 6858000"/>
              <a:gd name="connsiteX1" fmla="*/ 0 w 9227487"/>
              <a:gd name="connsiteY1" fmla="*/ 0 h 6858000"/>
              <a:gd name="connsiteX2" fmla="*/ 5106644 w 9227487"/>
              <a:gd name="connsiteY2" fmla="*/ 0 h 6858000"/>
              <a:gd name="connsiteX3" fmla="*/ 9227487 w 9227487"/>
              <a:gd name="connsiteY3" fmla="*/ 6858000 h 6858000"/>
              <a:gd name="connsiteX4" fmla="*/ 5582 w 9227487"/>
              <a:gd name="connsiteY4" fmla="*/ 6858000 h 6858000"/>
              <a:gd name="connsiteX0" fmla="*/ 23548 w 9245453"/>
              <a:gd name="connsiteY0" fmla="*/ 6874042 h 6874042"/>
              <a:gd name="connsiteX1" fmla="*/ 0 w 9245453"/>
              <a:gd name="connsiteY1" fmla="*/ 0 h 6874042"/>
              <a:gd name="connsiteX2" fmla="*/ 5124610 w 9245453"/>
              <a:gd name="connsiteY2" fmla="*/ 16042 h 6874042"/>
              <a:gd name="connsiteX3" fmla="*/ 9245453 w 9245453"/>
              <a:gd name="connsiteY3" fmla="*/ 6874042 h 6874042"/>
              <a:gd name="connsiteX4" fmla="*/ 23548 w 9245453"/>
              <a:gd name="connsiteY4" fmla="*/ 6874042 h 6874042"/>
              <a:gd name="connsiteX0" fmla="*/ 5583 w 9245453"/>
              <a:gd name="connsiteY0" fmla="*/ 6890084 h 6890084"/>
              <a:gd name="connsiteX1" fmla="*/ 0 w 9245453"/>
              <a:gd name="connsiteY1" fmla="*/ 0 h 6890084"/>
              <a:gd name="connsiteX2" fmla="*/ 5124610 w 9245453"/>
              <a:gd name="connsiteY2" fmla="*/ 16042 h 6890084"/>
              <a:gd name="connsiteX3" fmla="*/ 9245453 w 9245453"/>
              <a:gd name="connsiteY3" fmla="*/ 6874042 h 6890084"/>
              <a:gd name="connsiteX4" fmla="*/ 5583 w 9245453"/>
              <a:gd name="connsiteY4" fmla="*/ 6890084 h 6890084"/>
              <a:gd name="connsiteX0" fmla="*/ 5583 w 9245453"/>
              <a:gd name="connsiteY0" fmla="*/ 6890084 h 6890084"/>
              <a:gd name="connsiteX1" fmla="*/ 0 w 9245453"/>
              <a:gd name="connsiteY1" fmla="*/ 0 h 6890084"/>
              <a:gd name="connsiteX2" fmla="*/ 5124610 w 9245453"/>
              <a:gd name="connsiteY2" fmla="*/ 16042 h 6890084"/>
              <a:gd name="connsiteX3" fmla="*/ 9245453 w 9245453"/>
              <a:gd name="connsiteY3" fmla="*/ 6874042 h 6890084"/>
              <a:gd name="connsiteX4" fmla="*/ 5583 w 9245453"/>
              <a:gd name="connsiteY4" fmla="*/ 6890084 h 6890084"/>
              <a:gd name="connsiteX0" fmla="*/ 5583 w 9256089"/>
              <a:gd name="connsiteY0" fmla="*/ 6890084 h 6890084"/>
              <a:gd name="connsiteX1" fmla="*/ 0 w 9256089"/>
              <a:gd name="connsiteY1" fmla="*/ 0 h 6890084"/>
              <a:gd name="connsiteX2" fmla="*/ 5124610 w 9256089"/>
              <a:gd name="connsiteY2" fmla="*/ 16042 h 6890084"/>
              <a:gd name="connsiteX3" fmla="*/ 9256089 w 9256089"/>
              <a:gd name="connsiteY3" fmla="*/ 6874042 h 6890084"/>
              <a:gd name="connsiteX4" fmla="*/ 5583 w 9256089"/>
              <a:gd name="connsiteY4" fmla="*/ 6890084 h 6890084"/>
              <a:gd name="connsiteX0" fmla="*/ 5583 w 9256089"/>
              <a:gd name="connsiteY0" fmla="*/ 6890084 h 6890084"/>
              <a:gd name="connsiteX1" fmla="*/ 0 w 9256089"/>
              <a:gd name="connsiteY1" fmla="*/ 0 h 6890084"/>
              <a:gd name="connsiteX2" fmla="*/ 5124610 w 9256089"/>
              <a:gd name="connsiteY2" fmla="*/ 16042 h 6890084"/>
              <a:gd name="connsiteX3" fmla="*/ 9256089 w 9256089"/>
              <a:gd name="connsiteY3" fmla="*/ 6883567 h 6890084"/>
              <a:gd name="connsiteX4" fmla="*/ 5583 w 9256089"/>
              <a:gd name="connsiteY4" fmla="*/ 6890084 h 6890084"/>
              <a:gd name="connsiteX0" fmla="*/ 5583 w 9256089"/>
              <a:gd name="connsiteY0" fmla="*/ 6890084 h 6890084"/>
              <a:gd name="connsiteX1" fmla="*/ 0 w 9256089"/>
              <a:gd name="connsiteY1" fmla="*/ 0 h 6890084"/>
              <a:gd name="connsiteX2" fmla="*/ 5124610 w 9256089"/>
              <a:gd name="connsiteY2" fmla="*/ 16042 h 6890084"/>
              <a:gd name="connsiteX3" fmla="*/ 9256089 w 9256089"/>
              <a:gd name="connsiteY3" fmla="*/ 6883567 h 6890084"/>
              <a:gd name="connsiteX4" fmla="*/ 5583 w 9256089"/>
              <a:gd name="connsiteY4" fmla="*/ 6890084 h 6890084"/>
              <a:gd name="connsiteX0" fmla="*/ 5583 w 9256089"/>
              <a:gd name="connsiteY0" fmla="*/ 6890084 h 6890084"/>
              <a:gd name="connsiteX1" fmla="*/ 0 w 9256089"/>
              <a:gd name="connsiteY1" fmla="*/ 0 h 6890084"/>
              <a:gd name="connsiteX2" fmla="*/ 5124610 w 9256089"/>
              <a:gd name="connsiteY2" fmla="*/ 16042 h 6890084"/>
              <a:gd name="connsiteX3" fmla="*/ 9256089 w 9256089"/>
              <a:gd name="connsiteY3" fmla="*/ 6883567 h 6890084"/>
              <a:gd name="connsiteX4" fmla="*/ 5583 w 9256089"/>
              <a:gd name="connsiteY4" fmla="*/ 6890084 h 6890084"/>
              <a:gd name="connsiteX0" fmla="*/ 5583 w 9245453"/>
              <a:gd name="connsiteY0" fmla="*/ 6890084 h 6893092"/>
              <a:gd name="connsiteX1" fmla="*/ 0 w 9245453"/>
              <a:gd name="connsiteY1" fmla="*/ 0 h 6893092"/>
              <a:gd name="connsiteX2" fmla="*/ 5124610 w 9245453"/>
              <a:gd name="connsiteY2" fmla="*/ 16042 h 6893092"/>
              <a:gd name="connsiteX3" fmla="*/ 9245453 w 9245453"/>
              <a:gd name="connsiteY3" fmla="*/ 6893092 h 6893092"/>
              <a:gd name="connsiteX4" fmla="*/ 5583 w 9245453"/>
              <a:gd name="connsiteY4" fmla="*/ 6890084 h 6893092"/>
              <a:gd name="connsiteX0" fmla="*/ 145 w 9250651"/>
              <a:gd name="connsiteY0" fmla="*/ 6890084 h 6893092"/>
              <a:gd name="connsiteX1" fmla="*/ 5198 w 9250651"/>
              <a:gd name="connsiteY1" fmla="*/ 0 h 6893092"/>
              <a:gd name="connsiteX2" fmla="*/ 5129808 w 9250651"/>
              <a:gd name="connsiteY2" fmla="*/ 16042 h 6893092"/>
              <a:gd name="connsiteX3" fmla="*/ 9250651 w 9250651"/>
              <a:gd name="connsiteY3" fmla="*/ 6893092 h 6893092"/>
              <a:gd name="connsiteX4" fmla="*/ 145 w 9250651"/>
              <a:gd name="connsiteY4" fmla="*/ 6890084 h 6893092"/>
              <a:gd name="connsiteX0" fmla="*/ 145 w 9250651"/>
              <a:gd name="connsiteY0" fmla="*/ 6890084 h 6893092"/>
              <a:gd name="connsiteX1" fmla="*/ 5198 w 9250651"/>
              <a:gd name="connsiteY1" fmla="*/ 0 h 6893092"/>
              <a:gd name="connsiteX2" fmla="*/ 5110922 w 9250651"/>
              <a:gd name="connsiteY2" fmla="*/ 4010 h 6893092"/>
              <a:gd name="connsiteX3" fmla="*/ 9250651 w 9250651"/>
              <a:gd name="connsiteY3" fmla="*/ 6893092 h 6893092"/>
              <a:gd name="connsiteX4" fmla="*/ 145 w 9250651"/>
              <a:gd name="connsiteY4" fmla="*/ 6890084 h 6893092"/>
              <a:gd name="connsiteX0" fmla="*/ 145 w 9250651"/>
              <a:gd name="connsiteY0" fmla="*/ 6890084 h 6893092"/>
              <a:gd name="connsiteX1" fmla="*/ 5198 w 9250651"/>
              <a:gd name="connsiteY1" fmla="*/ 0 h 6893092"/>
              <a:gd name="connsiteX2" fmla="*/ 5073147 w 9250651"/>
              <a:gd name="connsiteY2" fmla="*/ 4010 h 6893092"/>
              <a:gd name="connsiteX3" fmla="*/ 9250651 w 9250651"/>
              <a:gd name="connsiteY3" fmla="*/ 6893092 h 6893092"/>
              <a:gd name="connsiteX4" fmla="*/ 145 w 9250651"/>
              <a:gd name="connsiteY4" fmla="*/ 6890084 h 6893092"/>
              <a:gd name="connsiteX0" fmla="*/ 145 w 9250651"/>
              <a:gd name="connsiteY0" fmla="*/ 6898106 h 6901114"/>
              <a:gd name="connsiteX1" fmla="*/ 5198 w 9250651"/>
              <a:gd name="connsiteY1" fmla="*/ 8022 h 6901114"/>
              <a:gd name="connsiteX2" fmla="*/ 5054259 w 9250651"/>
              <a:gd name="connsiteY2" fmla="*/ 0 h 6901114"/>
              <a:gd name="connsiteX3" fmla="*/ 9250651 w 9250651"/>
              <a:gd name="connsiteY3" fmla="*/ 6901114 h 6901114"/>
              <a:gd name="connsiteX4" fmla="*/ 145 w 9250651"/>
              <a:gd name="connsiteY4" fmla="*/ 6898106 h 690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51" h="6901114">
                <a:moveTo>
                  <a:pt x="145" y="6898106"/>
                </a:moveTo>
                <a:cubicBezTo>
                  <a:pt x="-1133" y="4617453"/>
                  <a:pt x="6476" y="2288675"/>
                  <a:pt x="5198" y="8022"/>
                </a:cubicBezTo>
                <a:lnTo>
                  <a:pt x="5054259" y="0"/>
                </a:lnTo>
                <a:lnTo>
                  <a:pt x="9250651" y="6901114"/>
                </a:lnTo>
                <a:lnTo>
                  <a:pt x="145" y="6898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2347" y="528273"/>
            <a:ext cx="3932237" cy="1600200"/>
          </a:xfrm>
        </p:spPr>
        <p:txBody>
          <a:bodyPr anchor="b">
            <a:normAutofit/>
          </a:bodyPr>
          <a:lstStyle>
            <a:lvl1pPr algn="r">
              <a:defRPr lang="it-IT" sz="3200" b="0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9" name="Ovale 18"/>
          <p:cNvSpPr/>
          <p:nvPr/>
        </p:nvSpPr>
        <p:spPr>
          <a:xfrm>
            <a:off x="873226" y="1648655"/>
            <a:ext cx="2392286" cy="23922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8" name="Segnaposto testo 26"/>
          <p:cNvSpPr>
            <a:spLocks noGrp="1"/>
          </p:cNvSpPr>
          <p:nvPr>
            <p:ph type="body" sz="quarter" idx="14" hasCustomPrompt="1"/>
          </p:nvPr>
        </p:nvSpPr>
        <p:spPr>
          <a:xfrm>
            <a:off x="875874" y="2177891"/>
            <a:ext cx="2389638" cy="1333814"/>
          </a:xfrm>
        </p:spPr>
        <p:txBody>
          <a:bodyPr anchor="ctr"/>
          <a:lstStyle>
            <a:lvl1pPr marL="0" indent="0" algn="ctr">
              <a:buNone/>
              <a:defRPr lang="it-IT" sz="28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35" name="Segnaposto testo 34"/>
          <p:cNvSpPr>
            <a:spLocks noGrp="1"/>
          </p:cNvSpPr>
          <p:nvPr>
            <p:ph type="body" sz="quarter" idx="16"/>
          </p:nvPr>
        </p:nvSpPr>
        <p:spPr>
          <a:xfrm>
            <a:off x="5588387" y="2542033"/>
            <a:ext cx="6158928" cy="3267222"/>
          </a:xfrm>
        </p:spPr>
        <p:txBody>
          <a:bodyPr/>
          <a:lstStyle>
            <a:lvl1pPr>
              <a:defRPr lang="it-I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1" name="Segnaposto testo 40"/>
          <p:cNvSpPr>
            <a:spLocks noGrp="1"/>
          </p:cNvSpPr>
          <p:nvPr>
            <p:ph type="body" sz="quarter" idx="19" hasCustomPrompt="1"/>
          </p:nvPr>
        </p:nvSpPr>
        <p:spPr>
          <a:xfrm>
            <a:off x="400336" y="4274927"/>
            <a:ext cx="4314825" cy="661988"/>
          </a:xfrm>
        </p:spPr>
        <p:txBody>
          <a:bodyPr/>
          <a:lstStyle>
            <a:lvl1pPr>
              <a:defRPr lang="it-IT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Inserisci sottotitolo</a:t>
            </a:r>
          </a:p>
        </p:txBody>
      </p:sp>
      <p:sp>
        <p:nvSpPr>
          <p:cNvPr id="33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11623386" y="6481600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5312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4"/>
          <p:cNvSpPr/>
          <p:nvPr/>
        </p:nvSpPr>
        <p:spPr>
          <a:xfrm>
            <a:off x="-15482" y="-92765"/>
            <a:ext cx="12207482" cy="24103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e 18"/>
          <p:cNvSpPr/>
          <p:nvPr/>
        </p:nvSpPr>
        <p:spPr>
          <a:xfrm>
            <a:off x="936989" y="1320851"/>
            <a:ext cx="1994897" cy="19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8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38888" y="8818"/>
            <a:ext cx="6878755" cy="1311891"/>
          </a:xfrm>
        </p:spPr>
        <p:txBody>
          <a:bodyPr anchor="b">
            <a:normAutofit/>
          </a:bodyPr>
          <a:lstStyle>
            <a:lvl1pPr algn="ctr">
              <a:defRPr lang="it-IT" sz="3200" b="0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8" name="Segnaposto testo 26"/>
          <p:cNvSpPr>
            <a:spLocks noGrp="1"/>
          </p:cNvSpPr>
          <p:nvPr>
            <p:ph type="body" sz="quarter" idx="14" hasCustomPrompt="1"/>
          </p:nvPr>
        </p:nvSpPr>
        <p:spPr>
          <a:xfrm>
            <a:off x="939196" y="1762103"/>
            <a:ext cx="1992690" cy="1112251"/>
          </a:xfrm>
        </p:spPr>
        <p:txBody>
          <a:bodyPr anchor="ctr"/>
          <a:lstStyle>
            <a:lvl1pPr marL="0" indent="0" algn="ctr">
              <a:buNone/>
              <a:defRPr lang="it-IT" sz="2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33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11623386" y="6481600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35" name="Segnaposto testo 34"/>
          <p:cNvSpPr>
            <a:spLocks noGrp="1"/>
          </p:cNvSpPr>
          <p:nvPr>
            <p:ph type="body" sz="quarter" idx="16"/>
          </p:nvPr>
        </p:nvSpPr>
        <p:spPr>
          <a:xfrm>
            <a:off x="696686" y="3459903"/>
            <a:ext cx="10926700" cy="2360326"/>
          </a:xfrm>
        </p:spPr>
        <p:txBody>
          <a:bodyPr/>
          <a:lstStyle>
            <a:lvl1pPr>
              <a:defRPr lang="it-I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5080818" y="1320851"/>
            <a:ext cx="1994897" cy="19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5" name="Segnaposto testo 26"/>
          <p:cNvSpPr>
            <a:spLocks noGrp="1"/>
          </p:cNvSpPr>
          <p:nvPr>
            <p:ph type="body" sz="quarter" idx="17" hasCustomPrompt="1"/>
          </p:nvPr>
        </p:nvSpPr>
        <p:spPr>
          <a:xfrm>
            <a:off x="5083025" y="1762103"/>
            <a:ext cx="1992690" cy="1112251"/>
          </a:xfrm>
        </p:spPr>
        <p:txBody>
          <a:bodyPr anchor="ctr"/>
          <a:lstStyle>
            <a:lvl1pPr marL="0" indent="0" algn="ctr">
              <a:buNone/>
              <a:defRPr lang="it-IT" sz="2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Inserisci testo</a:t>
            </a:r>
          </a:p>
        </p:txBody>
      </p:sp>
      <p:sp>
        <p:nvSpPr>
          <p:cNvPr id="16" name="Ovale 15"/>
          <p:cNvSpPr/>
          <p:nvPr/>
        </p:nvSpPr>
        <p:spPr>
          <a:xfrm>
            <a:off x="9224647" y="1320851"/>
            <a:ext cx="1994897" cy="19948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7" name="Segnaposto testo 26"/>
          <p:cNvSpPr>
            <a:spLocks noGrp="1"/>
          </p:cNvSpPr>
          <p:nvPr>
            <p:ph type="body" sz="quarter" idx="18" hasCustomPrompt="1"/>
          </p:nvPr>
        </p:nvSpPr>
        <p:spPr>
          <a:xfrm>
            <a:off x="9226854" y="1762103"/>
            <a:ext cx="1992690" cy="1112251"/>
          </a:xfrm>
        </p:spPr>
        <p:txBody>
          <a:bodyPr anchor="ctr"/>
          <a:lstStyle>
            <a:lvl1pPr marL="0" indent="0" algn="ctr">
              <a:buNone/>
              <a:defRPr lang="it-IT" sz="2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Inserisci testo</a:t>
            </a:r>
          </a:p>
        </p:txBody>
      </p:sp>
    </p:spTree>
    <p:extLst>
      <p:ext uri="{BB962C8B-B14F-4D97-AF65-F5344CB8AC3E}">
        <p14:creationId xmlns:p14="http://schemas.microsoft.com/office/powerpoint/2010/main" val="1463951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conclus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/>
          <a:stretch/>
        </p:blipFill>
        <p:spPr>
          <a:xfrm>
            <a:off x="6957390" y="0"/>
            <a:ext cx="5234609" cy="4667534"/>
          </a:xfrm>
          <a:prstGeom prst="rect">
            <a:avLst/>
          </a:prstGeom>
        </p:spPr>
      </p:pic>
      <p:sp>
        <p:nvSpPr>
          <p:cNvPr id="17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 flipH="1">
            <a:off x="5581650" y="-4788"/>
            <a:ext cx="6610350" cy="6862788"/>
            <a:chOff x="-1" y="0"/>
            <a:chExt cx="6610350" cy="6862788"/>
          </a:xfrm>
        </p:grpSpPr>
        <p:sp>
          <p:nvSpPr>
            <p:cNvPr id="6" name="Rettangolo 5"/>
            <p:cNvSpPr/>
            <p:nvPr/>
          </p:nvSpPr>
          <p:spPr>
            <a:xfrm rot="6697623">
              <a:off x="1963962" y="2201478"/>
              <a:ext cx="5984697" cy="1784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Triangolo rettangolo 6"/>
            <p:cNvSpPr/>
            <p:nvPr/>
          </p:nvSpPr>
          <p:spPr>
            <a:xfrm rot="5400000">
              <a:off x="-1405841" y="1405840"/>
              <a:ext cx="4672322" cy="1860642"/>
            </a:xfrm>
            <a:prstGeom prst="rt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Triangolo rettangolo 7"/>
            <p:cNvSpPr/>
            <p:nvPr/>
          </p:nvSpPr>
          <p:spPr>
            <a:xfrm>
              <a:off x="3" y="2161134"/>
              <a:ext cx="6610346" cy="4701654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61" y="243074"/>
            <a:ext cx="4020111" cy="1619476"/>
          </a:xfrm>
          <a:prstGeom prst="rect">
            <a:avLst/>
          </a:prstGeom>
        </p:spPr>
      </p:pic>
      <p:pic>
        <p:nvPicPr>
          <p:cNvPr id="13" name="Elemento grafico 10" descr="Icona persona">
            <a:extLst>
              <a:ext uri="{FF2B5EF4-FFF2-40B4-BE49-F238E27FC236}">
                <a16:creationId xmlns:a16="http://schemas.microsoft.com/office/drawing/2014/main" id="{623730AD-04DB-4D31-90B9-486007BC48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72177" y="5146259"/>
            <a:ext cx="342900" cy="352425"/>
          </a:xfrm>
          <a:prstGeom prst="rect">
            <a:avLst/>
          </a:prstGeom>
        </p:spPr>
      </p:pic>
      <p:pic>
        <p:nvPicPr>
          <p:cNvPr id="14" name="Elemento grafico 11" descr="Icona posta elettronica">
            <a:extLst>
              <a:ext uri="{FF2B5EF4-FFF2-40B4-BE49-F238E27FC236}">
                <a16:creationId xmlns:a16="http://schemas.microsoft.com/office/drawing/2014/main" id="{A19DD78C-1BBA-435D-AB9C-910A5A3B50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1321" y="6138326"/>
            <a:ext cx="342900" cy="342900"/>
          </a:xfrm>
          <a:prstGeom prst="rect">
            <a:avLst/>
          </a:prstGeom>
        </p:spPr>
      </p:pic>
      <p:pic>
        <p:nvPicPr>
          <p:cNvPr id="15" name="Elemento grafico 12" descr="Icona telefono">
            <a:extLst>
              <a:ext uri="{FF2B5EF4-FFF2-40B4-BE49-F238E27FC236}">
                <a16:creationId xmlns:a16="http://schemas.microsoft.com/office/drawing/2014/main" id="{E1FE68E0-BC77-4B86-BF40-6A4FF5062F5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72177" y="5661961"/>
            <a:ext cx="342900" cy="342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4432" y="1660342"/>
            <a:ext cx="6090142" cy="992008"/>
          </a:xfrm>
        </p:spPr>
        <p:txBody>
          <a:bodyPr/>
          <a:lstStyle>
            <a:lvl1pPr algn="ctr">
              <a:defRPr lang="it-IT" sz="2800" kern="12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1"/>
          </p:nvPr>
        </p:nvSpPr>
        <p:spPr>
          <a:xfrm>
            <a:off x="835025" y="2822575"/>
            <a:ext cx="6089650" cy="30448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9224410" y="5146258"/>
            <a:ext cx="2063302" cy="352425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Nome Cognome</a:t>
            </a:r>
          </a:p>
        </p:txBody>
      </p:sp>
      <p:sp>
        <p:nvSpPr>
          <p:cNvPr id="23" name="Segnaposto tes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9224410" y="6128801"/>
            <a:ext cx="2063302" cy="352425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it-IT" dirty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24" name="Segnaposto testo 21"/>
          <p:cNvSpPr>
            <a:spLocks noGrp="1"/>
          </p:cNvSpPr>
          <p:nvPr>
            <p:ph type="body" sz="quarter" idx="14" hasCustomPrompt="1"/>
          </p:nvPr>
        </p:nvSpPr>
        <p:spPr>
          <a:xfrm>
            <a:off x="9224410" y="5627170"/>
            <a:ext cx="2063302" cy="352425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it-IT" dirty="0">
                <a:solidFill>
                  <a:schemeClr val="bg1"/>
                </a:solidFill>
              </a:rPr>
              <a:t>Telefono</a:t>
            </a:r>
          </a:p>
        </p:txBody>
      </p:sp>
    </p:spTree>
    <p:extLst>
      <p:ext uri="{BB962C8B-B14F-4D97-AF65-F5344CB8AC3E}">
        <p14:creationId xmlns:p14="http://schemas.microsoft.com/office/powerpoint/2010/main" val="282303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, contenu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13" name="Trapezio 22"/>
          <p:cNvSpPr/>
          <p:nvPr/>
        </p:nvSpPr>
        <p:spPr>
          <a:xfrm rot="10800000" flipH="1">
            <a:off x="-34548" y="-9528"/>
            <a:ext cx="5652673" cy="6867528"/>
          </a:xfrm>
          <a:custGeom>
            <a:avLst/>
            <a:gdLst>
              <a:gd name="connsiteX0" fmla="*/ 0 w 8280000"/>
              <a:gd name="connsiteY0" fmla="*/ 6876000 h 6876000"/>
              <a:gd name="connsiteX1" fmla="*/ 1077332 w 8280000"/>
              <a:gd name="connsiteY1" fmla="*/ 0 h 6876000"/>
              <a:gd name="connsiteX2" fmla="*/ 7202668 w 8280000"/>
              <a:gd name="connsiteY2" fmla="*/ 0 h 6876000"/>
              <a:gd name="connsiteX3" fmla="*/ 8280000 w 8280000"/>
              <a:gd name="connsiteY3" fmla="*/ 6876000 h 6876000"/>
              <a:gd name="connsiteX4" fmla="*/ 0 w 8280000"/>
              <a:gd name="connsiteY4" fmla="*/ 6876000 h 6876000"/>
              <a:gd name="connsiteX0" fmla="*/ 0 w 8280000"/>
              <a:gd name="connsiteY0" fmla="*/ 6892042 h 6892042"/>
              <a:gd name="connsiteX1" fmla="*/ 1077332 w 8280000"/>
              <a:gd name="connsiteY1" fmla="*/ 16042 h 6892042"/>
              <a:gd name="connsiteX2" fmla="*/ 5454079 w 8280000"/>
              <a:gd name="connsiteY2" fmla="*/ 0 h 6892042"/>
              <a:gd name="connsiteX3" fmla="*/ 8280000 w 8280000"/>
              <a:gd name="connsiteY3" fmla="*/ 6892042 h 6892042"/>
              <a:gd name="connsiteX4" fmla="*/ 0 w 8280000"/>
              <a:gd name="connsiteY4" fmla="*/ 6892042 h 6892042"/>
              <a:gd name="connsiteX0" fmla="*/ 0 w 7234795"/>
              <a:gd name="connsiteY0" fmla="*/ 6827873 h 6892042"/>
              <a:gd name="connsiteX1" fmla="*/ 32127 w 7234795"/>
              <a:gd name="connsiteY1" fmla="*/ 16042 h 6892042"/>
              <a:gd name="connsiteX2" fmla="*/ 4408874 w 7234795"/>
              <a:gd name="connsiteY2" fmla="*/ 0 h 6892042"/>
              <a:gd name="connsiteX3" fmla="*/ 7234795 w 7234795"/>
              <a:gd name="connsiteY3" fmla="*/ 6892042 h 6892042"/>
              <a:gd name="connsiteX4" fmla="*/ 0 w 7234795"/>
              <a:gd name="connsiteY4" fmla="*/ 6827873 h 6892042"/>
              <a:gd name="connsiteX0" fmla="*/ 0 w 7220859"/>
              <a:gd name="connsiteY0" fmla="*/ 6875999 h 6892042"/>
              <a:gd name="connsiteX1" fmla="*/ 18191 w 7220859"/>
              <a:gd name="connsiteY1" fmla="*/ 16042 h 6892042"/>
              <a:gd name="connsiteX2" fmla="*/ 4394938 w 7220859"/>
              <a:gd name="connsiteY2" fmla="*/ 0 h 6892042"/>
              <a:gd name="connsiteX3" fmla="*/ 7220859 w 7220859"/>
              <a:gd name="connsiteY3" fmla="*/ 6892042 h 6892042"/>
              <a:gd name="connsiteX4" fmla="*/ 0 w 7220859"/>
              <a:gd name="connsiteY4" fmla="*/ 6875999 h 6892042"/>
              <a:gd name="connsiteX0" fmla="*/ 0 w 7220859"/>
              <a:gd name="connsiteY0" fmla="*/ 6908083 h 6908083"/>
              <a:gd name="connsiteX1" fmla="*/ 18191 w 7220859"/>
              <a:gd name="connsiteY1" fmla="*/ 16042 h 6908083"/>
              <a:gd name="connsiteX2" fmla="*/ 4394938 w 7220859"/>
              <a:gd name="connsiteY2" fmla="*/ 0 h 6908083"/>
              <a:gd name="connsiteX3" fmla="*/ 7220859 w 7220859"/>
              <a:gd name="connsiteY3" fmla="*/ 6892042 h 6908083"/>
              <a:gd name="connsiteX4" fmla="*/ 0 w 7220859"/>
              <a:gd name="connsiteY4" fmla="*/ 6908083 h 6908083"/>
              <a:gd name="connsiteX0" fmla="*/ 0 w 7220859"/>
              <a:gd name="connsiteY0" fmla="*/ 6924350 h 6924350"/>
              <a:gd name="connsiteX1" fmla="*/ 18191 w 7220859"/>
              <a:gd name="connsiteY1" fmla="*/ 0 h 6924350"/>
              <a:gd name="connsiteX2" fmla="*/ 4394938 w 7220859"/>
              <a:gd name="connsiteY2" fmla="*/ 16267 h 6924350"/>
              <a:gd name="connsiteX3" fmla="*/ 7220859 w 7220859"/>
              <a:gd name="connsiteY3" fmla="*/ 6908309 h 6924350"/>
              <a:gd name="connsiteX4" fmla="*/ 0 w 7220859"/>
              <a:gd name="connsiteY4" fmla="*/ 6924350 h 6924350"/>
              <a:gd name="connsiteX0" fmla="*/ 0 w 7220859"/>
              <a:gd name="connsiteY0" fmla="*/ 6908195 h 6908195"/>
              <a:gd name="connsiteX1" fmla="*/ 18191 w 7220859"/>
              <a:gd name="connsiteY1" fmla="*/ 0 h 6908195"/>
              <a:gd name="connsiteX2" fmla="*/ 4394938 w 7220859"/>
              <a:gd name="connsiteY2" fmla="*/ 112 h 6908195"/>
              <a:gd name="connsiteX3" fmla="*/ 7220859 w 7220859"/>
              <a:gd name="connsiteY3" fmla="*/ 6892154 h 6908195"/>
              <a:gd name="connsiteX4" fmla="*/ 0 w 7220859"/>
              <a:gd name="connsiteY4" fmla="*/ 6908195 h 6908195"/>
              <a:gd name="connsiteX0" fmla="*/ 0 w 7220859"/>
              <a:gd name="connsiteY0" fmla="*/ 6908195 h 6908195"/>
              <a:gd name="connsiteX1" fmla="*/ 18191 w 7220859"/>
              <a:gd name="connsiteY1" fmla="*/ 0 h 6908195"/>
              <a:gd name="connsiteX2" fmla="*/ 4394938 w 7220859"/>
              <a:gd name="connsiteY2" fmla="*/ 112 h 6908195"/>
              <a:gd name="connsiteX3" fmla="*/ 7220859 w 7220859"/>
              <a:gd name="connsiteY3" fmla="*/ 6876000 h 6908195"/>
              <a:gd name="connsiteX4" fmla="*/ 0 w 7220859"/>
              <a:gd name="connsiteY4" fmla="*/ 6908195 h 6908195"/>
              <a:gd name="connsiteX0" fmla="*/ 0 w 7220859"/>
              <a:gd name="connsiteY0" fmla="*/ 6908195 h 6908195"/>
              <a:gd name="connsiteX1" fmla="*/ 18191 w 7220859"/>
              <a:gd name="connsiteY1" fmla="*/ 0 h 6908195"/>
              <a:gd name="connsiteX2" fmla="*/ 4394938 w 7220859"/>
              <a:gd name="connsiteY2" fmla="*/ 112 h 6908195"/>
              <a:gd name="connsiteX3" fmla="*/ 7220859 w 7220859"/>
              <a:gd name="connsiteY3" fmla="*/ 6892155 h 6908195"/>
              <a:gd name="connsiteX4" fmla="*/ 0 w 7220859"/>
              <a:gd name="connsiteY4" fmla="*/ 6908195 h 6908195"/>
              <a:gd name="connsiteX0" fmla="*/ 0 w 7220859"/>
              <a:gd name="connsiteY0" fmla="*/ 6908195 h 6924464"/>
              <a:gd name="connsiteX1" fmla="*/ 18191 w 7220859"/>
              <a:gd name="connsiteY1" fmla="*/ 0 h 6924464"/>
              <a:gd name="connsiteX2" fmla="*/ 4394938 w 7220859"/>
              <a:gd name="connsiteY2" fmla="*/ 112 h 6924464"/>
              <a:gd name="connsiteX3" fmla="*/ 7220859 w 7220859"/>
              <a:gd name="connsiteY3" fmla="*/ 6924464 h 6924464"/>
              <a:gd name="connsiteX4" fmla="*/ 0 w 7220859"/>
              <a:gd name="connsiteY4" fmla="*/ 6908195 h 6924464"/>
              <a:gd name="connsiteX0" fmla="*/ 0 w 7229517"/>
              <a:gd name="connsiteY0" fmla="*/ 6946563 h 6946563"/>
              <a:gd name="connsiteX1" fmla="*/ 26849 w 7229517"/>
              <a:gd name="connsiteY1" fmla="*/ 0 h 6946563"/>
              <a:gd name="connsiteX2" fmla="*/ 4403596 w 7229517"/>
              <a:gd name="connsiteY2" fmla="*/ 112 h 6946563"/>
              <a:gd name="connsiteX3" fmla="*/ 7229517 w 7229517"/>
              <a:gd name="connsiteY3" fmla="*/ 6924464 h 6946563"/>
              <a:gd name="connsiteX4" fmla="*/ 0 w 7229517"/>
              <a:gd name="connsiteY4" fmla="*/ 6946563 h 6946563"/>
              <a:gd name="connsiteX0" fmla="*/ 0 w 7238175"/>
              <a:gd name="connsiteY0" fmla="*/ 6994522 h 6994522"/>
              <a:gd name="connsiteX1" fmla="*/ 35507 w 7238175"/>
              <a:gd name="connsiteY1" fmla="*/ 0 h 6994522"/>
              <a:gd name="connsiteX2" fmla="*/ 4412254 w 7238175"/>
              <a:gd name="connsiteY2" fmla="*/ 112 h 6994522"/>
              <a:gd name="connsiteX3" fmla="*/ 7238175 w 7238175"/>
              <a:gd name="connsiteY3" fmla="*/ 6924464 h 6994522"/>
              <a:gd name="connsiteX4" fmla="*/ 0 w 7238175"/>
              <a:gd name="connsiteY4" fmla="*/ 6994522 h 6994522"/>
              <a:gd name="connsiteX0" fmla="*/ 0 w 7238175"/>
              <a:gd name="connsiteY0" fmla="*/ 6936971 h 6936971"/>
              <a:gd name="connsiteX1" fmla="*/ 35507 w 7238175"/>
              <a:gd name="connsiteY1" fmla="*/ 0 h 6936971"/>
              <a:gd name="connsiteX2" fmla="*/ 4412254 w 7238175"/>
              <a:gd name="connsiteY2" fmla="*/ 112 h 6936971"/>
              <a:gd name="connsiteX3" fmla="*/ 7238175 w 7238175"/>
              <a:gd name="connsiteY3" fmla="*/ 6924464 h 6936971"/>
              <a:gd name="connsiteX4" fmla="*/ 0 w 7238175"/>
              <a:gd name="connsiteY4" fmla="*/ 6936971 h 6936971"/>
              <a:gd name="connsiteX0" fmla="*/ 0 w 7246833"/>
              <a:gd name="connsiteY0" fmla="*/ 6936971 h 6936971"/>
              <a:gd name="connsiteX1" fmla="*/ 35507 w 7246833"/>
              <a:gd name="connsiteY1" fmla="*/ 0 h 6936971"/>
              <a:gd name="connsiteX2" fmla="*/ 4412254 w 7246833"/>
              <a:gd name="connsiteY2" fmla="*/ 112 h 6936971"/>
              <a:gd name="connsiteX3" fmla="*/ 7246833 w 7246833"/>
              <a:gd name="connsiteY3" fmla="*/ 6934056 h 6936971"/>
              <a:gd name="connsiteX4" fmla="*/ 0 w 7246833"/>
              <a:gd name="connsiteY4" fmla="*/ 6936971 h 6936971"/>
              <a:gd name="connsiteX0" fmla="*/ 0 w 7246833"/>
              <a:gd name="connsiteY0" fmla="*/ 6969267 h 6969267"/>
              <a:gd name="connsiteX1" fmla="*/ 35507 w 7246833"/>
              <a:gd name="connsiteY1" fmla="*/ 32296 h 6969267"/>
              <a:gd name="connsiteX2" fmla="*/ 5126734 w 7246833"/>
              <a:gd name="connsiteY2" fmla="*/ 0 h 6969267"/>
              <a:gd name="connsiteX3" fmla="*/ 7246833 w 7246833"/>
              <a:gd name="connsiteY3" fmla="*/ 6966352 h 6969267"/>
              <a:gd name="connsiteX4" fmla="*/ 0 w 7246833"/>
              <a:gd name="connsiteY4" fmla="*/ 6969267 h 6969267"/>
              <a:gd name="connsiteX0" fmla="*/ 0 w 7246833"/>
              <a:gd name="connsiteY0" fmla="*/ 6953063 h 6953063"/>
              <a:gd name="connsiteX1" fmla="*/ 35507 w 7246833"/>
              <a:gd name="connsiteY1" fmla="*/ 16092 h 6953063"/>
              <a:gd name="connsiteX2" fmla="*/ 5126734 w 7246833"/>
              <a:gd name="connsiteY2" fmla="*/ 0 h 6953063"/>
              <a:gd name="connsiteX3" fmla="*/ 7246833 w 7246833"/>
              <a:gd name="connsiteY3" fmla="*/ 6950148 h 6953063"/>
              <a:gd name="connsiteX4" fmla="*/ 0 w 7246833"/>
              <a:gd name="connsiteY4" fmla="*/ 6953063 h 6953063"/>
              <a:gd name="connsiteX0" fmla="*/ 0 w 7246833"/>
              <a:gd name="connsiteY0" fmla="*/ 6936971 h 6936971"/>
              <a:gd name="connsiteX1" fmla="*/ 35507 w 7246833"/>
              <a:gd name="connsiteY1" fmla="*/ 0 h 6936971"/>
              <a:gd name="connsiteX2" fmla="*/ 5126734 w 7246833"/>
              <a:gd name="connsiteY2" fmla="*/ 112 h 6936971"/>
              <a:gd name="connsiteX3" fmla="*/ 7246833 w 7246833"/>
              <a:gd name="connsiteY3" fmla="*/ 6934056 h 6936971"/>
              <a:gd name="connsiteX4" fmla="*/ 0 w 7246833"/>
              <a:gd name="connsiteY4" fmla="*/ 6936971 h 6936971"/>
              <a:gd name="connsiteX0" fmla="*/ 0 w 7246833"/>
              <a:gd name="connsiteY0" fmla="*/ 6936971 h 6936971"/>
              <a:gd name="connsiteX1" fmla="*/ 35507 w 7246833"/>
              <a:gd name="connsiteY1" fmla="*/ 0 h 6936971"/>
              <a:gd name="connsiteX2" fmla="*/ 5698660 w 7246833"/>
              <a:gd name="connsiteY2" fmla="*/ 16316 h 6936971"/>
              <a:gd name="connsiteX3" fmla="*/ 7246833 w 7246833"/>
              <a:gd name="connsiteY3" fmla="*/ 6934056 h 6936971"/>
              <a:gd name="connsiteX4" fmla="*/ 0 w 7246833"/>
              <a:gd name="connsiteY4" fmla="*/ 6936971 h 6936971"/>
              <a:gd name="connsiteX0" fmla="*/ 0 w 7246833"/>
              <a:gd name="connsiteY0" fmla="*/ 6936971 h 6936971"/>
              <a:gd name="connsiteX1" fmla="*/ 35507 w 7246833"/>
              <a:gd name="connsiteY1" fmla="*/ 0 h 6936971"/>
              <a:gd name="connsiteX2" fmla="*/ 5714547 w 7246833"/>
              <a:gd name="connsiteY2" fmla="*/ 112 h 6936971"/>
              <a:gd name="connsiteX3" fmla="*/ 7246833 w 7246833"/>
              <a:gd name="connsiteY3" fmla="*/ 6934056 h 6936971"/>
              <a:gd name="connsiteX4" fmla="*/ 0 w 7246833"/>
              <a:gd name="connsiteY4" fmla="*/ 6936971 h 693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6833" h="6936971">
                <a:moveTo>
                  <a:pt x="0" y="6936971"/>
                </a:moveTo>
                <a:cubicBezTo>
                  <a:pt x="6064" y="4650319"/>
                  <a:pt x="29443" y="2286652"/>
                  <a:pt x="35507" y="0"/>
                </a:cubicBezTo>
                <a:lnTo>
                  <a:pt x="5714547" y="112"/>
                </a:lnTo>
                <a:lnTo>
                  <a:pt x="7246833" y="6934056"/>
                </a:lnTo>
                <a:lnTo>
                  <a:pt x="0" y="693697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873" y="351873"/>
            <a:ext cx="4966252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sz="3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3"/>
          </p:nvPr>
        </p:nvSpPr>
        <p:spPr>
          <a:xfrm>
            <a:off x="651873" y="2112275"/>
            <a:ext cx="4240213" cy="3552825"/>
          </a:xfrm>
        </p:spPr>
        <p:txBody>
          <a:bodyPr/>
          <a:lstStyle>
            <a:lvl1pPr algn="just">
              <a:defRPr>
                <a:solidFill>
                  <a:schemeClr val="bg1"/>
                </a:solidFill>
              </a:defRPr>
            </a:lvl1pPr>
            <a:lvl2pPr algn="just">
              <a:defRPr>
                <a:solidFill>
                  <a:schemeClr val="bg1"/>
                </a:solidFill>
              </a:defRPr>
            </a:lvl2pPr>
            <a:lvl3pPr algn="just">
              <a:defRPr>
                <a:solidFill>
                  <a:schemeClr val="bg1"/>
                </a:solidFill>
              </a:defRPr>
            </a:lvl3pPr>
            <a:lvl4pPr algn="just">
              <a:defRPr>
                <a:solidFill>
                  <a:schemeClr val="bg1"/>
                </a:solidFill>
              </a:defRPr>
            </a:lvl4pPr>
            <a:lvl5pPr algn="just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8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5"/>
          </p:nvPr>
        </p:nvSpPr>
        <p:spPr>
          <a:xfrm>
            <a:off x="6427788" y="981075"/>
            <a:ext cx="5200650" cy="44926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5457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ento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0" y="-1"/>
            <a:ext cx="4114403" cy="6885301"/>
            <a:chOff x="1" y="-4"/>
            <a:chExt cx="4114403" cy="6885301"/>
          </a:xfrm>
        </p:grpSpPr>
        <p:sp>
          <p:nvSpPr>
            <p:cNvPr id="16" name="Triangolo rettangolo 15"/>
            <p:cNvSpPr/>
            <p:nvPr/>
          </p:nvSpPr>
          <p:spPr>
            <a:xfrm flipV="1">
              <a:off x="4" y="-4"/>
              <a:ext cx="4114400" cy="461670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Triangolo rettangolo 16"/>
            <p:cNvSpPr/>
            <p:nvPr/>
          </p:nvSpPr>
          <p:spPr>
            <a:xfrm rot="16200000" flipV="1">
              <a:off x="-1174790" y="3533977"/>
              <a:ext cx="4526111" cy="2176529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2641" y="282657"/>
            <a:ext cx="3193774" cy="1325563"/>
          </a:xfrm>
        </p:spPr>
        <p:txBody>
          <a:bodyPr>
            <a:normAutofit/>
          </a:bodyPr>
          <a:lstStyle>
            <a:lvl1pPr>
              <a:defRPr lang="it-IT" sz="32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42100" y="454012"/>
            <a:ext cx="5183188" cy="823912"/>
          </a:xfrm>
        </p:spPr>
        <p:txBody>
          <a:bodyPr anchor="b"/>
          <a:lstStyle>
            <a:lvl1pPr marL="0" indent="0">
              <a:buNone/>
              <a:defRPr lang="it-IT" sz="2400" b="0" i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4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5"/>
          </p:nvPr>
        </p:nvSpPr>
        <p:spPr>
          <a:xfrm>
            <a:off x="3143283" y="1685734"/>
            <a:ext cx="8081963" cy="39973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5648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mento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16" name="Triangolo rettangolo 15"/>
          <p:cNvSpPr/>
          <p:nvPr/>
        </p:nvSpPr>
        <p:spPr>
          <a:xfrm flipV="1">
            <a:off x="3" y="-6"/>
            <a:ext cx="3546412" cy="2186613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2641" y="282657"/>
            <a:ext cx="3193774" cy="1325563"/>
          </a:xfrm>
        </p:spPr>
        <p:txBody>
          <a:bodyPr>
            <a:normAutofit/>
          </a:bodyPr>
          <a:lstStyle>
            <a:lvl1pPr>
              <a:defRPr lang="it-IT" sz="32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42100" y="454012"/>
            <a:ext cx="5183188" cy="823912"/>
          </a:xfrm>
        </p:spPr>
        <p:txBody>
          <a:bodyPr anchor="b"/>
          <a:lstStyle>
            <a:lvl1pPr marL="0" indent="0">
              <a:buNone/>
              <a:defRPr lang="it-IT" sz="2400" b="0" i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4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5"/>
          </p:nvPr>
        </p:nvSpPr>
        <p:spPr>
          <a:xfrm>
            <a:off x="3143283" y="1685734"/>
            <a:ext cx="8081963" cy="39973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960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mento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3" y="-6"/>
            <a:ext cx="3546412" cy="2186613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2641" y="282657"/>
            <a:ext cx="3193774" cy="1325563"/>
          </a:xfrm>
        </p:spPr>
        <p:txBody>
          <a:bodyPr>
            <a:normAutofit/>
          </a:bodyPr>
          <a:lstStyle>
            <a:lvl1pPr>
              <a:defRPr lang="it-IT" sz="32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42100" y="454012"/>
            <a:ext cx="5183188" cy="823912"/>
          </a:xfrm>
        </p:spPr>
        <p:txBody>
          <a:bodyPr anchor="b"/>
          <a:lstStyle>
            <a:lvl1pPr marL="0" indent="0">
              <a:buNone/>
              <a:defRPr lang="it-IT" sz="2400" b="0" i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4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5"/>
          </p:nvPr>
        </p:nvSpPr>
        <p:spPr>
          <a:xfrm>
            <a:off x="3143283" y="1685734"/>
            <a:ext cx="8081963" cy="39973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987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11" name="Triangolo rettangolo 10"/>
          <p:cNvSpPr/>
          <p:nvPr/>
        </p:nvSpPr>
        <p:spPr>
          <a:xfrm rot="16200000" flipH="1">
            <a:off x="7909644" y="234467"/>
            <a:ext cx="4526111" cy="403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45217" y="232604"/>
            <a:ext cx="2880743" cy="1325563"/>
          </a:xfrm>
        </p:spPr>
        <p:txBody>
          <a:bodyPr>
            <a:normAutofit/>
          </a:bodyPr>
          <a:lstStyle>
            <a:lvl1pPr>
              <a:defRPr lang="it-IT" sz="32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8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2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5"/>
          </p:nvPr>
        </p:nvSpPr>
        <p:spPr>
          <a:xfrm>
            <a:off x="542925" y="715963"/>
            <a:ext cx="8402292" cy="507523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5703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rapezio 11"/>
          <p:cNvSpPr/>
          <p:nvPr/>
        </p:nvSpPr>
        <p:spPr>
          <a:xfrm>
            <a:off x="-14530" y="-16042"/>
            <a:ext cx="4454008" cy="6874042"/>
          </a:xfrm>
          <a:custGeom>
            <a:avLst/>
            <a:gdLst>
              <a:gd name="connsiteX0" fmla="*/ 0 w 5706438"/>
              <a:gd name="connsiteY0" fmla="*/ 6885296 h 6885296"/>
              <a:gd name="connsiteX1" fmla="*/ 851743 w 5706438"/>
              <a:gd name="connsiteY1" fmla="*/ 0 h 6885296"/>
              <a:gd name="connsiteX2" fmla="*/ 4854695 w 5706438"/>
              <a:gd name="connsiteY2" fmla="*/ 0 h 6885296"/>
              <a:gd name="connsiteX3" fmla="*/ 5706438 w 5706438"/>
              <a:gd name="connsiteY3" fmla="*/ 6885296 h 6885296"/>
              <a:gd name="connsiteX4" fmla="*/ 0 w 5706438"/>
              <a:gd name="connsiteY4" fmla="*/ 6885296 h 6885296"/>
              <a:gd name="connsiteX0" fmla="*/ 0 w 4968501"/>
              <a:gd name="connsiteY0" fmla="*/ 6885296 h 6885296"/>
              <a:gd name="connsiteX1" fmla="*/ 113806 w 4968501"/>
              <a:gd name="connsiteY1" fmla="*/ 0 h 6885296"/>
              <a:gd name="connsiteX2" fmla="*/ 4116758 w 4968501"/>
              <a:gd name="connsiteY2" fmla="*/ 0 h 6885296"/>
              <a:gd name="connsiteX3" fmla="*/ 4968501 w 4968501"/>
              <a:gd name="connsiteY3" fmla="*/ 6885296 h 6885296"/>
              <a:gd name="connsiteX4" fmla="*/ 0 w 4968501"/>
              <a:gd name="connsiteY4" fmla="*/ 6885296 h 6885296"/>
              <a:gd name="connsiteX0" fmla="*/ 0 w 4920375"/>
              <a:gd name="connsiteY0" fmla="*/ 6885296 h 6885296"/>
              <a:gd name="connsiteX1" fmla="*/ 65680 w 4920375"/>
              <a:gd name="connsiteY1" fmla="*/ 0 h 6885296"/>
              <a:gd name="connsiteX2" fmla="*/ 4068632 w 4920375"/>
              <a:gd name="connsiteY2" fmla="*/ 0 h 6885296"/>
              <a:gd name="connsiteX3" fmla="*/ 4920375 w 4920375"/>
              <a:gd name="connsiteY3" fmla="*/ 6885296 h 6885296"/>
              <a:gd name="connsiteX4" fmla="*/ 0 w 4920375"/>
              <a:gd name="connsiteY4" fmla="*/ 6885296 h 6885296"/>
              <a:gd name="connsiteX0" fmla="*/ 0 w 4904333"/>
              <a:gd name="connsiteY0" fmla="*/ 6885296 h 6885296"/>
              <a:gd name="connsiteX1" fmla="*/ 49638 w 4904333"/>
              <a:gd name="connsiteY1" fmla="*/ 0 h 6885296"/>
              <a:gd name="connsiteX2" fmla="*/ 4052590 w 4904333"/>
              <a:gd name="connsiteY2" fmla="*/ 0 h 6885296"/>
              <a:gd name="connsiteX3" fmla="*/ 4904333 w 4904333"/>
              <a:gd name="connsiteY3" fmla="*/ 6885296 h 6885296"/>
              <a:gd name="connsiteX4" fmla="*/ 0 w 4904333"/>
              <a:gd name="connsiteY4" fmla="*/ 6885296 h 6885296"/>
              <a:gd name="connsiteX0" fmla="*/ 0 w 4872248"/>
              <a:gd name="connsiteY0" fmla="*/ 6885296 h 6885296"/>
              <a:gd name="connsiteX1" fmla="*/ 17553 w 4872248"/>
              <a:gd name="connsiteY1" fmla="*/ 0 h 6885296"/>
              <a:gd name="connsiteX2" fmla="*/ 4020505 w 4872248"/>
              <a:gd name="connsiteY2" fmla="*/ 0 h 6885296"/>
              <a:gd name="connsiteX3" fmla="*/ 4872248 w 4872248"/>
              <a:gd name="connsiteY3" fmla="*/ 6885296 h 6885296"/>
              <a:gd name="connsiteX4" fmla="*/ 0 w 4872248"/>
              <a:gd name="connsiteY4" fmla="*/ 6885296 h 6885296"/>
              <a:gd name="connsiteX0" fmla="*/ 0 w 4904333"/>
              <a:gd name="connsiteY0" fmla="*/ 6885296 h 6885296"/>
              <a:gd name="connsiteX1" fmla="*/ 49638 w 4904333"/>
              <a:gd name="connsiteY1" fmla="*/ 0 h 6885296"/>
              <a:gd name="connsiteX2" fmla="*/ 4052590 w 4904333"/>
              <a:gd name="connsiteY2" fmla="*/ 0 h 6885296"/>
              <a:gd name="connsiteX3" fmla="*/ 4904333 w 4904333"/>
              <a:gd name="connsiteY3" fmla="*/ 6885296 h 6885296"/>
              <a:gd name="connsiteX4" fmla="*/ 0 w 4904333"/>
              <a:gd name="connsiteY4" fmla="*/ 6885296 h 6885296"/>
              <a:gd name="connsiteX0" fmla="*/ 0 w 4904333"/>
              <a:gd name="connsiteY0" fmla="*/ 6885296 h 6885296"/>
              <a:gd name="connsiteX1" fmla="*/ 49638 w 4904333"/>
              <a:gd name="connsiteY1" fmla="*/ 0 h 6885296"/>
              <a:gd name="connsiteX2" fmla="*/ 4052590 w 4904333"/>
              <a:gd name="connsiteY2" fmla="*/ 0 h 6885296"/>
              <a:gd name="connsiteX3" fmla="*/ 4904333 w 4904333"/>
              <a:gd name="connsiteY3" fmla="*/ 6885296 h 6885296"/>
              <a:gd name="connsiteX4" fmla="*/ 0 w 4904333"/>
              <a:gd name="connsiteY4" fmla="*/ 6885296 h 6885296"/>
              <a:gd name="connsiteX0" fmla="*/ 0 w 4888290"/>
              <a:gd name="connsiteY0" fmla="*/ 6885296 h 6885296"/>
              <a:gd name="connsiteX1" fmla="*/ 33595 w 4888290"/>
              <a:gd name="connsiteY1" fmla="*/ 0 h 6885296"/>
              <a:gd name="connsiteX2" fmla="*/ 4036547 w 4888290"/>
              <a:gd name="connsiteY2" fmla="*/ 0 h 6885296"/>
              <a:gd name="connsiteX3" fmla="*/ 4888290 w 4888290"/>
              <a:gd name="connsiteY3" fmla="*/ 6885296 h 6885296"/>
              <a:gd name="connsiteX4" fmla="*/ 0 w 4888290"/>
              <a:gd name="connsiteY4" fmla="*/ 6885296 h 6885296"/>
              <a:gd name="connsiteX0" fmla="*/ 14531 w 4854695"/>
              <a:gd name="connsiteY0" fmla="*/ 6885296 h 6885296"/>
              <a:gd name="connsiteX1" fmla="*/ 0 w 4854695"/>
              <a:gd name="connsiteY1" fmla="*/ 0 h 6885296"/>
              <a:gd name="connsiteX2" fmla="*/ 4002952 w 4854695"/>
              <a:gd name="connsiteY2" fmla="*/ 0 h 6885296"/>
              <a:gd name="connsiteX3" fmla="*/ 4854695 w 4854695"/>
              <a:gd name="connsiteY3" fmla="*/ 6885296 h 6885296"/>
              <a:gd name="connsiteX4" fmla="*/ 14531 w 4854695"/>
              <a:gd name="connsiteY4" fmla="*/ 6885296 h 688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4695" h="6885296">
                <a:moveTo>
                  <a:pt x="14531" y="6885296"/>
                </a:moveTo>
                <a:cubicBezTo>
                  <a:pt x="9687" y="4590197"/>
                  <a:pt x="4844" y="2295099"/>
                  <a:pt x="0" y="0"/>
                </a:cubicBezTo>
                <a:lnTo>
                  <a:pt x="4002952" y="0"/>
                </a:lnTo>
                <a:lnTo>
                  <a:pt x="4854695" y="6885296"/>
                </a:lnTo>
                <a:lnTo>
                  <a:pt x="14531" y="68852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01566" y="370503"/>
            <a:ext cx="3123949" cy="1325563"/>
          </a:xfrm>
        </p:spPr>
        <p:txBody>
          <a:bodyPr>
            <a:noAutofit/>
          </a:bodyPr>
          <a:lstStyle>
            <a:lvl1pPr>
              <a:defRPr lang="it-IT" sz="32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6" name="Segnaposto testo 18"/>
          <p:cNvSpPr>
            <a:spLocks noGrp="1"/>
          </p:cNvSpPr>
          <p:nvPr>
            <p:ph type="body" sz="quarter" idx="13"/>
          </p:nvPr>
        </p:nvSpPr>
        <p:spPr>
          <a:xfrm>
            <a:off x="472865" y="2120900"/>
            <a:ext cx="3181350" cy="34972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000" smtClean="0">
                <a:solidFill>
                  <a:schemeClr val="bg1"/>
                </a:solidFill>
              </a:defRPr>
            </a:lvl1pPr>
            <a:lvl2pPr>
              <a:def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it-IT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10000"/>
              </a:lnSpc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contenuto 20"/>
          <p:cNvSpPr>
            <a:spLocks noGrp="1"/>
          </p:cNvSpPr>
          <p:nvPr>
            <p:ph sz="quarter" idx="14"/>
          </p:nvPr>
        </p:nvSpPr>
        <p:spPr>
          <a:xfrm>
            <a:off x="5062538" y="371475"/>
            <a:ext cx="6519862" cy="52466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94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0" y="5953409"/>
            <a:ext cx="12192000" cy="114632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10" name="Trapezio 11"/>
          <p:cNvSpPr/>
          <p:nvPr/>
        </p:nvSpPr>
        <p:spPr>
          <a:xfrm flipH="1" flipV="1">
            <a:off x="7335216" y="-16042"/>
            <a:ext cx="4878758" cy="6897328"/>
          </a:xfrm>
          <a:custGeom>
            <a:avLst/>
            <a:gdLst>
              <a:gd name="connsiteX0" fmla="*/ 0 w 5706438"/>
              <a:gd name="connsiteY0" fmla="*/ 6885296 h 6885296"/>
              <a:gd name="connsiteX1" fmla="*/ 851743 w 5706438"/>
              <a:gd name="connsiteY1" fmla="*/ 0 h 6885296"/>
              <a:gd name="connsiteX2" fmla="*/ 4854695 w 5706438"/>
              <a:gd name="connsiteY2" fmla="*/ 0 h 6885296"/>
              <a:gd name="connsiteX3" fmla="*/ 5706438 w 5706438"/>
              <a:gd name="connsiteY3" fmla="*/ 6885296 h 6885296"/>
              <a:gd name="connsiteX4" fmla="*/ 0 w 5706438"/>
              <a:gd name="connsiteY4" fmla="*/ 6885296 h 6885296"/>
              <a:gd name="connsiteX0" fmla="*/ 0 w 4968501"/>
              <a:gd name="connsiteY0" fmla="*/ 6885296 h 6885296"/>
              <a:gd name="connsiteX1" fmla="*/ 113806 w 4968501"/>
              <a:gd name="connsiteY1" fmla="*/ 0 h 6885296"/>
              <a:gd name="connsiteX2" fmla="*/ 4116758 w 4968501"/>
              <a:gd name="connsiteY2" fmla="*/ 0 h 6885296"/>
              <a:gd name="connsiteX3" fmla="*/ 4968501 w 4968501"/>
              <a:gd name="connsiteY3" fmla="*/ 6885296 h 6885296"/>
              <a:gd name="connsiteX4" fmla="*/ 0 w 4968501"/>
              <a:gd name="connsiteY4" fmla="*/ 6885296 h 6885296"/>
              <a:gd name="connsiteX0" fmla="*/ 0 w 4920375"/>
              <a:gd name="connsiteY0" fmla="*/ 6885296 h 6885296"/>
              <a:gd name="connsiteX1" fmla="*/ 65680 w 4920375"/>
              <a:gd name="connsiteY1" fmla="*/ 0 h 6885296"/>
              <a:gd name="connsiteX2" fmla="*/ 4068632 w 4920375"/>
              <a:gd name="connsiteY2" fmla="*/ 0 h 6885296"/>
              <a:gd name="connsiteX3" fmla="*/ 4920375 w 4920375"/>
              <a:gd name="connsiteY3" fmla="*/ 6885296 h 6885296"/>
              <a:gd name="connsiteX4" fmla="*/ 0 w 4920375"/>
              <a:gd name="connsiteY4" fmla="*/ 6885296 h 6885296"/>
              <a:gd name="connsiteX0" fmla="*/ 0 w 4904333"/>
              <a:gd name="connsiteY0" fmla="*/ 6885296 h 6885296"/>
              <a:gd name="connsiteX1" fmla="*/ 49638 w 4904333"/>
              <a:gd name="connsiteY1" fmla="*/ 0 h 6885296"/>
              <a:gd name="connsiteX2" fmla="*/ 4052590 w 4904333"/>
              <a:gd name="connsiteY2" fmla="*/ 0 h 6885296"/>
              <a:gd name="connsiteX3" fmla="*/ 4904333 w 4904333"/>
              <a:gd name="connsiteY3" fmla="*/ 6885296 h 6885296"/>
              <a:gd name="connsiteX4" fmla="*/ 0 w 4904333"/>
              <a:gd name="connsiteY4" fmla="*/ 6885296 h 6885296"/>
              <a:gd name="connsiteX0" fmla="*/ 0 w 4872248"/>
              <a:gd name="connsiteY0" fmla="*/ 6885296 h 6885296"/>
              <a:gd name="connsiteX1" fmla="*/ 17553 w 4872248"/>
              <a:gd name="connsiteY1" fmla="*/ 0 h 6885296"/>
              <a:gd name="connsiteX2" fmla="*/ 4020505 w 4872248"/>
              <a:gd name="connsiteY2" fmla="*/ 0 h 6885296"/>
              <a:gd name="connsiteX3" fmla="*/ 4872248 w 4872248"/>
              <a:gd name="connsiteY3" fmla="*/ 6885296 h 6885296"/>
              <a:gd name="connsiteX4" fmla="*/ 0 w 4872248"/>
              <a:gd name="connsiteY4" fmla="*/ 6885296 h 6885296"/>
              <a:gd name="connsiteX0" fmla="*/ 0 w 4904333"/>
              <a:gd name="connsiteY0" fmla="*/ 6885296 h 6885296"/>
              <a:gd name="connsiteX1" fmla="*/ 49638 w 4904333"/>
              <a:gd name="connsiteY1" fmla="*/ 0 h 6885296"/>
              <a:gd name="connsiteX2" fmla="*/ 4052590 w 4904333"/>
              <a:gd name="connsiteY2" fmla="*/ 0 h 6885296"/>
              <a:gd name="connsiteX3" fmla="*/ 4904333 w 4904333"/>
              <a:gd name="connsiteY3" fmla="*/ 6885296 h 6885296"/>
              <a:gd name="connsiteX4" fmla="*/ 0 w 4904333"/>
              <a:gd name="connsiteY4" fmla="*/ 6885296 h 6885296"/>
              <a:gd name="connsiteX0" fmla="*/ 0 w 4904333"/>
              <a:gd name="connsiteY0" fmla="*/ 6885296 h 6885296"/>
              <a:gd name="connsiteX1" fmla="*/ 49638 w 4904333"/>
              <a:gd name="connsiteY1" fmla="*/ 0 h 6885296"/>
              <a:gd name="connsiteX2" fmla="*/ 4052590 w 4904333"/>
              <a:gd name="connsiteY2" fmla="*/ 0 h 6885296"/>
              <a:gd name="connsiteX3" fmla="*/ 4904333 w 4904333"/>
              <a:gd name="connsiteY3" fmla="*/ 6885296 h 6885296"/>
              <a:gd name="connsiteX4" fmla="*/ 0 w 4904333"/>
              <a:gd name="connsiteY4" fmla="*/ 6885296 h 6885296"/>
              <a:gd name="connsiteX0" fmla="*/ 0 w 4888290"/>
              <a:gd name="connsiteY0" fmla="*/ 6885296 h 6885296"/>
              <a:gd name="connsiteX1" fmla="*/ 33595 w 4888290"/>
              <a:gd name="connsiteY1" fmla="*/ 0 h 6885296"/>
              <a:gd name="connsiteX2" fmla="*/ 4036547 w 4888290"/>
              <a:gd name="connsiteY2" fmla="*/ 0 h 6885296"/>
              <a:gd name="connsiteX3" fmla="*/ 4888290 w 4888290"/>
              <a:gd name="connsiteY3" fmla="*/ 6885296 h 6885296"/>
              <a:gd name="connsiteX4" fmla="*/ 0 w 4888290"/>
              <a:gd name="connsiteY4" fmla="*/ 6885296 h 6885296"/>
              <a:gd name="connsiteX0" fmla="*/ 14531 w 4854695"/>
              <a:gd name="connsiteY0" fmla="*/ 6885296 h 6885296"/>
              <a:gd name="connsiteX1" fmla="*/ 0 w 4854695"/>
              <a:gd name="connsiteY1" fmla="*/ 0 h 6885296"/>
              <a:gd name="connsiteX2" fmla="*/ 4002952 w 4854695"/>
              <a:gd name="connsiteY2" fmla="*/ 0 h 6885296"/>
              <a:gd name="connsiteX3" fmla="*/ 4854695 w 4854695"/>
              <a:gd name="connsiteY3" fmla="*/ 6885296 h 6885296"/>
              <a:gd name="connsiteX4" fmla="*/ 14531 w 4854695"/>
              <a:gd name="connsiteY4" fmla="*/ 6885296 h 6885296"/>
              <a:gd name="connsiteX0" fmla="*/ 579 w 4872827"/>
              <a:gd name="connsiteY0" fmla="*/ 6885296 h 6885296"/>
              <a:gd name="connsiteX1" fmla="*/ 18132 w 4872827"/>
              <a:gd name="connsiteY1" fmla="*/ 0 h 6885296"/>
              <a:gd name="connsiteX2" fmla="*/ 4021084 w 4872827"/>
              <a:gd name="connsiteY2" fmla="*/ 0 h 6885296"/>
              <a:gd name="connsiteX3" fmla="*/ 4872827 w 4872827"/>
              <a:gd name="connsiteY3" fmla="*/ 6885296 h 6885296"/>
              <a:gd name="connsiteX4" fmla="*/ 579 w 4872827"/>
              <a:gd name="connsiteY4" fmla="*/ 6885296 h 6885296"/>
              <a:gd name="connsiteX0" fmla="*/ 579 w 4872827"/>
              <a:gd name="connsiteY0" fmla="*/ 6885296 h 6885296"/>
              <a:gd name="connsiteX1" fmla="*/ 18132 w 4872827"/>
              <a:gd name="connsiteY1" fmla="*/ 0 h 6885296"/>
              <a:gd name="connsiteX2" fmla="*/ 4021084 w 4872827"/>
              <a:gd name="connsiteY2" fmla="*/ 0 h 6885296"/>
              <a:gd name="connsiteX3" fmla="*/ 4872827 w 4872827"/>
              <a:gd name="connsiteY3" fmla="*/ 6885296 h 6885296"/>
              <a:gd name="connsiteX4" fmla="*/ 579 w 4872827"/>
              <a:gd name="connsiteY4" fmla="*/ 6885296 h 6885296"/>
              <a:gd name="connsiteX0" fmla="*/ 6510 w 4878758"/>
              <a:gd name="connsiteY0" fmla="*/ 6897328 h 6897328"/>
              <a:gd name="connsiteX1" fmla="*/ 0 w 4878758"/>
              <a:gd name="connsiteY1" fmla="*/ 0 h 6897328"/>
              <a:gd name="connsiteX2" fmla="*/ 4027015 w 4878758"/>
              <a:gd name="connsiteY2" fmla="*/ 12032 h 6897328"/>
              <a:gd name="connsiteX3" fmla="*/ 4878758 w 4878758"/>
              <a:gd name="connsiteY3" fmla="*/ 6897328 h 6897328"/>
              <a:gd name="connsiteX4" fmla="*/ 6510 w 4878758"/>
              <a:gd name="connsiteY4" fmla="*/ 6897328 h 689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8758" h="6897328">
                <a:moveTo>
                  <a:pt x="6510" y="6897328"/>
                </a:moveTo>
                <a:cubicBezTo>
                  <a:pt x="1666" y="4602229"/>
                  <a:pt x="4844" y="2295099"/>
                  <a:pt x="0" y="0"/>
                </a:cubicBezTo>
                <a:lnTo>
                  <a:pt x="4027015" y="12032"/>
                </a:lnTo>
                <a:lnTo>
                  <a:pt x="4878758" y="6897328"/>
                </a:lnTo>
                <a:lnTo>
                  <a:pt x="6510" y="68973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78217" cy="103960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it-IT" sz="3200" b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1"/>
          </p:nvPr>
        </p:nvSpPr>
        <p:spPr>
          <a:xfrm>
            <a:off x="838200" y="1816932"/>
            <a:ext cx="5741987" cy="37242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Triangolo rettangolo 10"/>
          <p:cNvSpPr/>
          <p:nvPr/>
        </p:nvSpPr>
        <p:spPr>
          <a:xfrm flipH="1">
            <a:off x="11548939" y="6099737"/>
            <a:ext cx="655093" cy="78995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8"/>
          </p:nvPr>
        </p:nvSpPr>
        <p:spPr>
          <a:xfrm>
            <a:off x="8256588" y="1692275"/>
            <a:ext cx="3498850" cy="3973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11627893" y="6492875"/>
            <a:ext cx="564107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23CD2505-576C-4D6E-8220-385E0138857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595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11536907" y="6068041"/>
            <a:ext cx="655093" cy="789959"/>
            <a:chOff x="11536907" y="6068041"/>
            <a:chExt cx="655093" cy="789959"/>
          </a:xfrm>
        </p:grpSpPr>
        <p:sp>
          <p:nvSpPr>
            <p:cNvPr id="9" name="Triangolo rettangolo 8"/>
            <p:cNvSpPr/>
            <p:nvPr/>
          </p:nvSpPr>
          <p:spPr>
            <a:xfrm flipH="1">
              <a:off x="11536907" y="6068041"/>
              <a:ext cx="655093" cy="78995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825960" y="6441706"/>
              <a:ext cx="366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1536907" y="6068041"/>
            <a:ext cx="655093" cy="789959"/>
            <a:chOff x="11536907" y="6068041"/>
            <a:chExt cx="655093" cy="789959"/>
          </a:xfrm>
        </p:grpSpPr>
        <p:sp>
          <p:nvSpPr>
            <p:cNvPr id="12" name="Triangolo rettangolo 11"/>
            <p:cNvSpPr/>
            <p:nvPr/>
          </p:nvSpPr>
          <p:spPr>
            <a:xfrm flipH="1">
              <a:off x="11536907" y="6068041"/>
              <a:ext cx="655093" cy="78995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1825960" y="6441706"/>
              <a:ext cx="366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91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e.gov.it/images/stories/documenti/Invito-PNRR-CDP_VC_DTF_DIRETTI.pdf" TargetMode="External"/><Relationship Id="rId2" Type="http://schemas.openxmlformats.org/officeDocument/2006/relationships/hyperlink" Target="https://www.mise.gov.it/images/stories/documenti/Invito-PNRR-CDP_VC_GTF_DIRETTI.pdf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25392" y="2350244"/>
            <a:ext cx="6757622" cy="1222206"/>
          </a:xfrm>
        </p:spPr>
        <p:txBody>
          <a:bodyPr/>
          <a:lstStyle/>
          <a:p>
            <a:r>
              <a:rPr lang="it-IT" sz="2800" dirty="0">
                <a:latin typeface="+mj-lt"/>
              </a:rPr>
              <a:t>«GREEN AND DIGITAL TRANSITION FUND»</a:t>
            </a:r>
          </a:p>
        </p:txBody>
      </p:sp>
    </p:spTree>
    <p:extLst>
      <p:ext uri="{BB962C8B-B14F-4D97-AF65-F5344CB8AC3E}">
        <p14:creationId xmlns:p14="http://schemas.microsoft.com/office/powerpoint/2010/main" val="62039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877806" y="576297"/>
            <a:ext cx="8436388" cy="815400"/>
          </a:xfrm>
        </p:spPr>
        <p:txBody>
          <a:bodyPr/>
          <a:lstStyle/>
          <a:p>
            <a:pPr algn="ctr"/>
            <a:r>
              <a:rPr lang="it-IT" dirty="0">
                <a:latin typeface="Trebuchet MS" panose="020B0603020202020204" pitchFamily="34" charset="0"/>
              </a:rPr>
              <a:t>DI COSA SI TRATTA?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FD199D3B-8389-C773-5A3A-C8E871DFC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317208"/>
              </p:ext>
            </p:extLst>
          </p:nvPr>
        </p:nvGraphicFramePr>
        <p:xfrm>
          <a:off x="1133513" y="2121763"/>
          <a:ext cx="2710518" cy="114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D0D3D4F0-0B1E-E1C1-F995-849B47080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744657"/>
              </p:ext>
            </p:extLst>
          </p:nvPr>
        </p:nvGraphicFramePr>
        <p:xfrm>
          <a:off x="4032536" y="2121764"/>
          <a:ext cx="7327711" cy="114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85C6DF2D-FCA8-EE93-B3B8-81598ABAC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157264"/>
              </p:ext>
            </p:extLst>
          </p:nvPr>
        </p:nvGraphicFramePr>
        <p:xfrm>
          <a:off x="4047332" y="3764720"/>
          <a:ext cx="7327711" cy="298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4329581F-9FD5-90A8-8C1A-6907BF72A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533598"/>
              </p:ext>
            </p:extLst>
          </p:nvPr>
        </p:nvGraphicFramePr>
        <p:xfrm>
          <a:off x="1133513" y="3911715"/>
          <a:ext cx="2710518" cy="134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447C64-D800-D56B-481D-080B9D7A1C19}"/>
              </a:ext>
            </a:extLst>
          </p:cNvPr>
          <p:cNvSpPr txBox="1"/>
          <p:nvPr/>
        </p:nvSpPr>
        <p:spPr>
          <a:xfrm>
            <a:off x="4032536" y="2128210"/>
            <a:ext cx="7327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- 250 milioni di euro;</a:t>
            </a:r>
          </a:p>
          <a:p>
            <a:r>
              <a:rPr lang="it-IT" sz="1600" dirty="0">
                <a:latin typeface="+mj-lt"/>
              </a:rPr>
              <a:t>- supporto alla rivoluzione verde e la transizione energetica, con riferimento anche alle filiere negli ambiti di rinnovabili, economia circolare, mobilità, efficienza energetica, smaltimento rifiuti e stoccaggio di energie.</a:t>
            </a:r>
          </a:p>
        </p:txBody>
      </p:sp>
    </p:spTree>
    <p:extLst>
      <p:ext uri="{BB962C8B-B14F-4D97-AF65-F5344CB8AC3E}">
        <p14:creationId xmlns:p14="http://schemas.microsoft.com/office/powerpoint/2010/main" val="196115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5796" y="525565"/>
            <a:ext cx="8436388" cy="8154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«GREEN E DIGITAL TRANSITION FUND»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F0CC3CB-D7EA-A37A-DBEA-D886782AA0D5}"/>
              </a:ext>
            </a:extLst>
          </p:cNvPr>
          <p:cNvSpPr txBox="1"/>
          <p:nvPr/>
        </p:nvSpPr>
        <p:spPr>
          <a:xfrm>
            <a:off x="1255782" y="3194408"/>
            <a:ext cx="2187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+mj-lt"/>
              </a:rPr>
              <a:t>IMPRESE «TARGET»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6AEDA00-B516-F0F3-356A-1ADEB12DEAD8}"/>
              </a:ext>
            </a:extLst>
          </p:cNvPr>
          <p:cNvSpPr txBox="1"/>
          <p:nvPr/>
        </p:nvSpPr>
        <p:spPr>
          <a:xfrm>
            <a:off x="4133461" y="2414024"/>
            <a:ext cx="72642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1600" b="1" dirty="0">
                <a:latin typeface="+mj-lt"/>
              </a:rPr>
              <a:t>start-up con elevato potenziale di sviluppo</a:t>
            </a:r>
            <a:r>
              <a:rPr lang="it-IT" sz="1600" dirty="0">
                <a:latin typeface="+mj-lt"/>
              </a:rPr>
              <a:t>, con particolare riguardo verso le PMI (di cui alla Raccomandazione 361 dell'8 maggio 2003)</a:t>
            </a:r>
          </a:p>
          <a:p>
            <a:pPr marL="342900" indent="-342900">
              <a:buAutoNum type="arabicPeriod"/>
            </a:pPr>
            <a:endParaRPr lang="it-IT" sz="16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it-IT" sz="1600" b="1" dirty="0">
                <a:latin typeface="+mj-lt"/>
              </a:rPr>
              <a:t>start-up e le piccole e medie imprese </a:t>
            </a:r>
            <a:r>
              <a:rPr lang="it-IT" sz="1600" dirty="0">
                <a:latin typeface="+mj-lt"/>
              </a:rPr>
              <a:t>che sono state costituite tramite una scissione societaria o a seguito di cessione di azienda o di ramo di azienda</a:t>
            </a:r>
          </a:p>
          <a:p>
            <a:pPr marL="342900" indent="-342900">
              <a:buAutoNum type="arabicPeriod"/>
            </a:pPr>
            <a:endParaRPr lang="it-IT" sz="16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it-IT" sz="1600" b="1" dirty="0">
                <a:latin typeface="+mj-lt"/>
              </a:rPr>
              <a:t>imprese holding</a:t>
            </a:r>
            <a:r>
              <a:rPr lang="it-IT" sz="1600" dirty="0">
                <a:latin typeface="+mj-lt"/>
              </a:rPr>
              <a:t> che, cumulativamente, (i) abbiano sede legale in uno Stato diverso dall’Italia e controllino (ai sensi dell’art. 2359, co. 1, n. 1, cod. civ.) una delle imprese di cui ai due precedenti alinea, e (ii) svolgano effettivamente il proprio business o abbiano programmi di sviluppo in Italia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08EA008-0E4D-7CF2-47AE-7B300C21FADD}"/>
              </a:ext>
            </a:extLst>
          </p:cNvPr>
          <p:cNvCxnSpPr>
            <a:cxnSpLocks/>
          </p:cNvCxnSpPr>
          <p:nvPr/>
        </p:nvCxnSpPr>
        <p:spPr>
          <a:xfrm flipV="1">
            <a:off x="3303037" y="2603241"/>
            <a:ext cx="709126" cy="760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718E452-1710-ECAD-09DF-4F68620789AD}"/>
              </a:ext>
            </a:extLst>
          </p:cNvPr>
          <p:cNvCxnSpPr>
            <a:cxnSpLocks/>
          </p:cNvCxnSpPr>
          <p:nvPr/>
        </p:nvCxnSpPr>
        <p:spPr>
          <a:xfrm>
            <a:off x="3303037" y="3363686"/>
            <a:ext cx="830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AD98944-5D34-4DB9-D661-6A7B0BEE6367}"/>
              </a:ext>
            </a:extLst>
          </p:cNvPr>
          <p:cNvCxnSpPr>
            <a:cxnSpLocks/>
          </p:cNvCxnSpPr>
          <p:nvPr/>
        </p:nvCxnSpPr>
        <p:spPr>
          <a:xfrm>
            <a:off x="3303037" y="3363686"/>
            <a:ext cx="709126" cy="996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13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5796" y="525565"/>
            <a:ext cx="8436388" cy="8154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«GREEN E DIGITAL TRANSITION FUND»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6AEDA00-B516-F0F3-356A-1ADEB12DEAD8}"/>
              </a:ext>
            </a:extLst>
          </p:cNvPr>
          <p:cNvSpPr txBox="1"/>
          <p:nvPr/>
        </p:nvSpPr>
        <p:spPr>
          <a:xfrm>
            <a:off x="3442996" y="1616567"/>
            <a:ext cx="867746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1500" dirty="0">
                <a:latin typeface="+mj-lt"/>
              </a:rPr>
              <a:t>05: estrazione di carbone (esclusa torba); </a:t>
            </a:r>
          </a:p>
          <a:p>
            <a:pPr marL="342900" indent="-342900">
              <a:buAutoNum type="arabicPeriod"/>
            </a:pPr>
            <a:endParaRPr lang="it-IT" sz="15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it-IT" sz="1500" dirty="0">
                <a:latin typeface="+mj-lt"/>
              </a:rPr>
              <a:t>06: estrazione di petrolio greggio e di gas naturale; </a:t>
            </a:r>
          </a:p>
          <a:p>
            <a:pPr marL="342900" indent="-342900">
              <a:buAutoNum type="arabicPeriod"/>
            </a:pPr>
            <a:endParaRPr lang="it-IT" sz="15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it-IT" sz="1500" dirty="0">
                <a:latin typeface="+mj-lt"/>
              </a:rPr>
              <a:t>07: estrazione di minerali metalliferi; </a:t>
            </a:r>
          </a:p>
          <a:p>
            <a:pPr marL="342900" indent="-342900">
              <a:buAutoNum type="arabicPeriod"/>
            </a:pPr>
            <a:endParaRPr lang="it-IT" sz="15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it-IT" sz="1500" dirty="0">
                <a:latin typeface="+mj-lt"/>
              </a:rPr>
              <a:t>08.9 estrazione di minerali e prodotti di cava </a:t>
            </a:r>
            <a:r>
              <a:rPr lang="it-IT" sz="1500" dirty="0" err="1">
                <a:latin typeface="+mj-lt"/>
              </a:rPr>
              <a:t>n.c.a</a:t>
            </a:r>
            <a:r>
              <a:rPr lang="it-IT" sz="1500" dirty="0">
                <a:latin typeface="+mj-lt"/>
              </a:rPr>
              <a:t> (tutta la sezione b – estrattiva); </a:t>
            </a:r>
          </a:p>
          <a:p>
            <a:pPr marL="342900" indent="-342900">
              <a:buAutoNum type="arabicPeriod"/>
            </a:pPr>
            <a:endParaRPr lang="it-IT" sz="15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it-IT" sz="1500" dirty="0">
                <a:latin typeface="+mj-lt"/>
              </a:rPr>
              <a:t>24.46: trattamento dei combustibili nucleari; </a:t>
            </a:r>
          </a:p>
          <a:p>
            <a:pPr marL="342900" indent="-342900">
              <a:buAutoNum type="arabicPeriod"/>
            </a:pPr>
            <a:endParaRPr lang="it-IT" sz="15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it-IT" sz="1500" dirty="0">
                <a:latin typeface="+mj-lt"/>
              </a:rPr>
              <a:t>09: attività di supporto all’estrazione di petrolio e di gas naturale; </a:t>
            </a:r>
          </a:p>
          <a:p>
            <a:pPr marL="342900" indent="-342900">
              <a:buAutoNum type="arabicPeriod"/>
            </a:pPr>
            <a:endParaRPr lang="it-IT" sz="15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it-IT" sz="1500" dirty="0">
                <a:latin typeface="+mj-lt"/>
              </a:rPr>
              <a:t>19: fabbricazione di coke e prodotti derivanti dalla raffinazione del petrolio; </a:t>
            </a:r>
          </a:p>
          <a:p>
            <a:pPr marL="342900" indent="-342900">
              <a:buAutoNum type="arabicPeriod"/>
            </a:pPr>
            <a:endParaRPr lang="it-IT" sz="15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it-IT" sz="1500" dirty="0">
                <a:latin typeface="+mj-lt"/>
              </a:rPr>
              <a:t>35.2: produzione di gas; distribuzione di combustibili gassosi mediante condotte;</a:t>
            </a:r>
          </a:p>
          <a:p>
            <a:pPr marL="342900" indent="-342900">
              <a:buAutoNum type="arabicPeriod"/>
            </a:pPr>
            <a:endParaRPr lang="it-IT" sz="15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it-IT" sz="1500" dirty="0">
                <a:latin typeface="+mj-lt"/>
              </a:rPr>
              <a:t>38.21: trattamento e smaltimento di rifiuti non pericolosi;</a:t>
            </a:r>
          </a:p>
          <a:p>
            <a:pPr marL="342900" indent="-342900">
              <a:buAutoNum type="arabicPeriod"/>
            </a:pPr>
            <a:endParaRPr lang="it-IT" sz="15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it-IT" sz="1500" dirty="0">
                <a:latin typeface="+mj-lt"/>
              </a:rPr>
              <a:t>38.22: trattamento e smaltimento di rifiuti pericolosi.</a:t>
            </a:r>
          </a:p>
          <a:p>
            <a:pPr marL="342900" indent="-342900">
              <a:buAutoNum type="arabicPeriod"/>
            </a:pPr>
            <a:endParaRPr lang="it-IT" sz="16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51E58E-F6A8-0AA5-B080-3CCF366C1CA5}"/>
              </a:ext>
            </a:extLst>
          </p:cNvPr>
          <p:cNvSpPr txBox="1"/>
          <p:nvPr/>
        </p:nvSpPr>
        <p:spPr>
          <a:xfrm>
            <a:off x="1255782" y="3194408"/>
            <a:ext cx="2187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+mj-lt"/>
              </a:rPr>
              <a:t>IMPRESE ESCLUSE</a:t>
            </a:r>
          </a:p>
          <a:p>
            <a:r>
              <a:rPr lang="it-IT" sz="1600" b="1" dirty="0">
                <a:latin typeface="+mj-lt"/>
              </a:rPr>
              <a:t>(Codici </a:t>
            </a:r>
            <a:r>
              <a:rPr lang="it-IT" sz="1600" b="1" dirty="0" err="1">
                <a:latin typeface="+mj-lt"/>
              </a:rPr>
              <a:t>Nace</a:t>
            </a:r>
            <a:r>
              <a:rPr lang="it-IT" sz="1600" b="1" dirty="0">
                <a:latin typeface="+mj-lt"/>
              </a:rPr>
              <a:t>/ATECO)</a:t>
            </a:r>
          </a:p>
          <a:p>
            <a:endParaRPr lang="it-IT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251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5796" y="525565"/>
            <a:ext cx="8436388" cy="8154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«GREEN E DIGITAL TRANSITION FUND»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6AEDA00-B516-F0F3-356A-1ADEB12DEAD8}"/>
              </a:ext>
            </a:extLst>
          </p:cNvPr>
          <p:cNvSpPr txBox="1"/>
          <p:nvPr/>
        </p:nvSpPr>
        <p:spPr>
          <a:xfrm>
            <a:off x="3442996" y="1886357"/>
            <a:ext cx="79496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+mj-lt"/>
              </a:rPr>
              <a:t>- Attività connesse ai combustibili fossili, compreso l’uso a valle, ad eccezione dei progetti riguardanti la produzione di energia elettrica e/o di calore a partire dal gas naturale, nonché le relative infrastrutture di trasmissione, trasporto e distribuzione che utilizzano gas  naturale;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latin typeface="+mj-lt"/>
            </a:endParaRPr>
          </a:p>
          <a:p>
            <a:pPr algn="just"/>
            <a:r>
              <a:rPr lang="it-IT" sz="1600" dirty="0">
                <a:latin typeface="+mj-lt"/>
              </a:rPr>
              <a:t>- Attività e attivi nell’ambito del sistema di scambio di quote di emissione dell’UE (ETS) che generano emissioni di gas a effetto serra previste non inferiori ai pertinenti parametri di riferimento;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latin typeface="+mj-lt"/>
            </a:endParaRPr>
          </a:p>
          <a:p>
            <a:pPr algn="just"/>
            <a:r>
              <a:rPr lang="it-IT" sz="1600" dirty="0">
                <a:latin typeface="+mj-lt"/>
              </a:rPr>
              <a:t>- Attività e attivi connessi alle discariche di rifiuti, agli inceneritori e agli impianti di trattamento meccanico biologico;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latin typeface="+mj-lt"/>
            </a:endParaRPr>
          </a:p>
          <a:p>
            <a:pPr algn="just"/>
            <a:r>
              <a:rPr lang="it-IT" sz="1600" dirty="0">
                <a:latin typeface="+mj-lt"/>
              </a:rPr>
              <a:t>- Attività nel cui ambito lo smaltimento a lungo termine dei rifiuti potrebbe causare un danno all’ambiente.</a:t>
            </a:r>
          </a:p>
          <a:p>
            <a:pPr marL="342900" indent="-342900">
              <a:buAutoNum type="arabicPeriod"/>
            </a:pPr>
            <a:endParaRPr lang="it-IT" sz="16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51E58E-F6A8-0AA5-B080-3CCF366C1CA5}"/>
              </a:ext>
            </a:extLst>
          </p:cNvPr>
          <p:cNvSpPr txBox="1"/>
          <p:nvPr/>
        </p:nvSpPr>
        <p:spPr>
          <a:xfrm>
            <a:off x="1255782" y="3194408"/>
            <a:ext cx="2187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+mj-lt"/>
              </a:rPr>
              <a:t>PROGETTI ESCLUSI</a:t>
            </a:r>
          </a:p>
          <a:p>
            <a:endParaRPr lang="it-IT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88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360" y="184655"/>
            <a:ext cx="5779365" cy="54768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0" lang="it-IT" sz="2400" b="0" i="0" u="none" strike="noStrike" kern="1200" cap="none" spc="0" normalizeH="0" baseline="0" noProof="0" dirty="0">
                <a:ln w="0"/>
                <a:solidFill>
                  <a:srgbClr val="A20E2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Augurandoci di essere stati sufficientemente chiari, siamo disponibili per eventuali approfondimenti </a:t>
            </a:r>
            <a:endParaRPr lang="it-IT" sz="2000" dirty="0">
              <a:solidFill>
                <a:schemeClr val="tx1"/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BFB82B-E70E-71B9-6988-D0E4B326DBAA}"/>
              </a:ext>
            </a:extLst>
          </p:cNvPr>
          <p:cNvSpPr txBox="1"/>
          <p:nvPr/>
        </p:nvSpPr>
        <p:spPr>
          <a:xfrm>
            <a:off x="467921" y="4584262"/>
            <a:ext cx="2541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+mj-lt"/>
              </a:rPr>
              <a:t>Maggiori informazioni e documentazione sul «</a:t>
            </a:r>
            <a:r>
              <a:rPr lang="it-IT" sz="1600" b="1" dirty="0">
                <a:latin typeface="+mj-lt"/>
              </a:rPr>
              <a:t>Green </a:t>
            </a:r>
            <a:r>
              <a:rPr lang="it-IT" sz="1600" b="1" dirty="0" err="1">
                <a:latin typeface="+mj-lt"/>
              </a:rPr>
              <a:t>Transition</a:t>
            </a:r>
            <a:r>
              <a:rPr lang="it-IT" sz="1600" b="1" dirty="0">
                <a:latin typeface="+mj-lt"/>
              </a:rPr>
              <a:t> Fund</a:t>
            </a:r>
            <a:r>
              <a:rPr lang="it-IT" sz="1600" dirty="0">
                <a:latin typeface="+mj-lt"/>
              </a:rPr>
              <a:t>» </a:t>
            </a:r>
            <a:r>
              <a:rPr lang="it-IT" sz="1600" dirty="0">
                <a:latin typeface="+mj-lt"/>
                <a:hlinkClick r:id="rId2"/>
              </a:rPr>
              <a:t>QUI</a:t>
            </a:r>
            <a:endParaRPr lang="it-IT" sz="1600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60D94E-B1B8-DD68-DF94-CCCF6D0332D2}"/>
              </a:ext>
            </a:extLst>
          </p:cNvPr>
          <p:cNvSpPr txBox="1"/>
          <p:nvPr/>
        </p:nvSpPr>
        <p:spPr>
          <a:xfrm>
            <a:off x="4107037" y="4584262"/>
            <a:ext cx="25671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+mj-lt"/>
              </a:rPr>
              <a:t>Maggiori informazioni e documentazione sul «</a:t>
            </a:r>
            <a:r>
              <a:rPr lang="it-IT" sz="1600" b="1" dirty="0">
                <a:latin typeface="+mj-lt"/>
              </a:rPr>
              <a:t>Digital </a:t>
            </a:r>
            <a:r>
              <a:rPr lang="it-IT" sz="1600" b="1" dirty="0" err="1">
                <a:latin typeface="+mj-lt"/>
              </a:rPr>
              <a:t>Transition</a:t>
            </a:r>
            <a:r>
              <a:rPr lang="it-IT" sz="1600" b="1" dirty="0">
                <a:latin typeface="+mj-lt"/>
              </a:rPr>
              <a:t> Fund</a:t>
            </a:r>
            <a:r>
              <a:rPr lang="it-IT" sz="1600" dirty="0">
                <a:latin typeface="+mj-lt"/>
              </a:rPr>
              <a:t>» </a:t>
            </a:r>
            <a:r>
              <a:rPr lang="it-IT" sz="1600" dirty="0">
                <a:latin typeface="+mj-lt"/>
                <a:hlinkClick r:id="rId3"/>
              </a:rPr>
              <a:t>QUI</a:t>
            </a:r>
            <a:endParaRPr lang="it-IT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1086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_Legacoop-ok">
  <a:themeElements>
    <a:clrScheme name="Legacoop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A20E2E"/>
      </a:accent1>
      <a:accent2>
        <a:srgbClr val="D1123B"/>
      </a:accent2>
      <a:accent3>
        <a:srgbClr val="C35865"/>
      </a:accent3>
      <a:accent4>
        <a:srgbClr val="B7253E"/>
      </a:accent4>
      <a:accent5>
        <a:srgbClr val="918485"/>
      </a:accent5>
      <a:accent6>
        <a:srgbClr val="C49699"/>
      </a:accent6>
      <a:hlink>
        <a:srgbClr val="A20E2E"/>
      </a:hlink>
      <a:folHlink>
        <a:srgbClr val="96A9A9"/>
      </a:folHlink>
    </a:clrScheme>
    <a:fontScheme name="Personalizzato 1">
      <a:majorFont>
        <a:latin typeface="Trebuchet MS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_Legacoop-ok" id="{401101A7-A3C6-44A8-8DC6-930A730C0182}" vid="{D73B8AC9-230E-4A7C-9D9B-9231FBFC32F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Tema_Legacoop-ok</Template>
  <TotalTime>714</TotalTime>
  <Words>523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Titillium Web</vt:lpstr>
      <vt:lpstr>Trebuchet MS</vt:lpstr>
      <vt:lpstr>Tema_Legacoop-ok</vt:lpstr>
      <vt:lpstr>«GREEN AND DIGITAL TRANSITION FUND»</vt:lpstr>
      <vt:lpstr>DI COSA SI TRATTA?</vt:lpstr>
      <vt:lpstr>«GREEN E DIGITAL TRANSITION FUND»</vt:lpstr>
      <vt:lpstr>«GREEN E DIGITAL TRANSITION FUND»</vt:lpstr>
      <vt:lpstr>«GREEN E DIGITAL TRANSITION FUND»</vt:lpstr>
      <vt:lpstr>Augurandoci di essere stati sufficientemente chiari, siamo disponibili per eventuali approfondimenti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Oreglia</dc:creator>
  <cp:lastModifiedBy>Alessandro Regge</cp:lastModifiedBy>
  <cp:revision>91</cp:revision>
  <dcterms:created xsi:type="dcterms:W3CDTF">2022-09-23T08:02:55Z</dcterms:created>
  <dcterms:modified xsi:type="dcterms:W3CDTF">2023-04-04T10:52:45Z</dcterms:modified>
</cp:coreProperties>
</file>